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6" r:id="rId3"/>
    <p:sldId id="259" r:id="rId4"/>
    <p:sldId id="260" r:id="rId5"/>
    <p:sldId id="261" r:id="rId6"/>
    <p:sldId id="262" r:id="rId7"/>
    <p:sldId id="263" r:id="rId8"/>
    <p:sldId id="267" r:id="rId9"/>
    <p:sldId id="264" r:id="rId10"/>
    <p:sldId id="265" r:id="rId11"/>
    <p:sldId id="266" r:id="rId12"/>
    <p:sldId id="258"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33" autoAdjust="0"/>
  </p:normalViewPr>
  <p:slideViewPr>
    <p:cSldViewPr>
      <p:cViewPr>
        <p:scale>
          <a:sx n="70" d="100"/>
          <a:sy n="70" d="100"/>
        </p:scale>
        <p:origin x="-2178" y="-8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4D98AA-1BA0-425C-8CA9-CC552B8F87E9}" type="datetimeFigureOut">
              <a:rPr lang="en-US" smtClean="0"/>
              <a:pPr/>
              <a:t>7/6/2009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DD3A6F-757F-4F7E-90D2-A5545476BAF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DD3A6F-757F-4F7E-90D2-A5545476BAF3}"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DD3A6F-757F-4F7E-90D2-A5545476BAF3}"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7/6/2009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7/6/2009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7/6/2009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7/6/2009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B4B15-EA64-442A-978F-A25A064CE72F}" type="datetimeFigureOut">
              <a:rPr lang="en-US" smtClean="0"/>
              <a:pPr/>
              <a:t>7/6/2009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B4B15-EA64-442A-978F-A25A064CE72F}" type="datetimeFigureOut">
              <a:rPr lang="en-US" smtClean="0"/>
              <a:pPr/>
              <a:t>7/6/2009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B4B15-EA64-442A-978F-A25A064CE72F}" type="datetimeFigureOut">
              <a:rPr lang="en-US" smtClean="0"/>
              <a:pPr/>
              <a:t>7/6/2009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B4B15-EA64-442A-978F-A25A064CE72F}" type="datetimeFigureOut">
              <a:rPr lang="en-US" smtClean="0"/>
              <a:pPr/>
              <a:t>7/6/2009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B4B15-EA64-442A-978F-A25A064CE72F}" type="datetimeFigureOut">
              <a:rPr lang="en-US" smtClean="0"/>
              <a:pPr/>
              <a:t>7/6/2009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B4B15-EA64-442A-978F-A25A064CE72F}" type="datetimeFigureOut">
              <a:rPr lang="en-US" smtClean="0"/>
              <a:pPr/>
              <a:t>7/6/2009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B4B15-EA64-442A-978F-A25A064CE72F}" type="datetimeFigureOut">
              <a:rPr lang="en-US" smtClean="0"/>
              <a:pPr/>
              <a:t>7/6/2009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B4B15-EA64-442A-978F-A25A064CE72F}" type="datetimeFigureOut">
              <a:rPr lang="en-US" smtClean="0"/>
              <a:pPr/>
              <a:t>7/6/2009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F3932-0333-46A5-B27A-A4C28EA307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5262979"/>
          </a:xfrm>
          <a:prstGeom prst="rect">
            <a:avLst/>
          </a:prstGeom>
          <a:noFill/>
        </p:spPr>
        <p:txBody>
          <a:bodyPr wrap="square" rtlCol="0">
            <a:spAutoFit/>
          </a:bodyPr>
          <a:lstStyle/>
          <a:p>
            <a:r>
              <a:rPr lang="en-US" sz="2800" dirty="0" smtClean="0">
                <a:latin typeface="+mj-lt"/>
              </a:rPr>
              <a:t>"As a Jew, I’m entirely comfortable with the concept of the Christian America. The choice isn’t Christian America or nothing, but Christian America or a neo-pagan, hedonistic, rights-without-responsibilities, anti-family, culture-of-death America. As an American Jew … [I] feel very much at home here."</a:t>
            </a:r>
            <a:endParaRPr lang="en-US" sz="28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7" name="TextBox 6"/>
          <p:cNvSpPr txBox="1"/>
          <p:nvPr/>
        </p:nvSpPr>
        <p:spPr>
          <a:xfrm>
            <a:off x="0" y="6096000"/>
            <a:ext cx="6477000" cy="492443"/>
          </a:xfrm>
          <a:prstGeom prst="rect">
            <a:avLst/>
          </a:prstGeom>
          <a:noFill/>
        </p:spPr>
        <p:txBody>
          <a:bodyPr wrap="square" rtlCol="0">
            <a:spAutoFit/>
          </a:bodyPr>
          <a:lstStyle/>
          <a:p>
            <a:pPr algn="r"/>
            <a:r>
              <a:rPr lang="en-US" sz="2600" dirty="0" smtClean="0">
                <a:latin typeface="Magneto" pitchFamily="82" charset="0"/>
              </a:rPr>
              <a:t>Don </a:t>
            </a:r>
            <a:r>
              <a:rPr lang="en-US" sz="2600" dirty="0" err="1" smtClean="0">
                <a:latin typeface="Magneto" pitchFamily="82" charset="0"/>
              </a:rPr>
              <a:t>Feder</a:t>
            </a:r>
            <a:r>
              <a:rPr lang="en-US" sz="2600" dirty="0" smtClean="0">
                <a:latin typeface="Magneto" pitchFamily="82" charset="0"/>
              </a:rPr>
              <a:t>, 2005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anim calcmode="lin" valueType="num">
                                      <p:cBhvr>
                                        <p:cTn id="1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7"/>
                                        </p:tgtEl>
                                        <p:attrNameLst>
                                          <p:attrName>ppt_y</p:attrName>
                                        </p:attrNameLst>
                                      </p:cBhvr>
                                      <p:tavLst>
                                        <p:tav tm="0">
                                          <p:val>
                                            <p:strVal val="ppt_y"/>
                                          </p:val>
                                        </p:tav>
                                        <p:tav tm="100000">
                                          <p:val>
                                            <p:strVal val="ppt_y"/>
                                          </p:val>
                                        </p:tav>
                                      </p:tavLst>
                                    </p:anim>
                                    <p:anim calcmode="lin" valueType="num">
                                      <p:cBhvr>
                                        <p:cTn id="28"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5493812"/>
          </a:xfrm>
          <a:prstGeom prst="rect">
            <a:avLst/>
          </a:prstGeom>
          <a:noFill/>
        </p:spPr>
        <p:txBody>
          <a:bodyPr wrap="square" rtlCol="0">
            <a:spAutoFit/>
          </a:bodyPr>
          <a:lstStyle/>
          <a:p>
            <a:r>
              <a:rPr lang="en-US" sz="2700" dirty="0" smtClean="0">
                <a:latin typeface="+mj-lt"/>
              </a:rPr>
              <a:t>"Without a vibrant and vital Christianity, America is doomed, and without America, the west is doomed. Which is why I, an Orthodox Jewish rabbi, devoted to Jewish survival, the Torah, and Israel am so terrified of American Christianity caving in. God help Jews if America ever becomes a post-Christian society! Just think of Europe!"</a:t>
            </a:r>
            <a:endParaRPr lang="en-US" sz="27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7" name="TextBox 6"/>
          <p:cNvSpPr txBox="1"/>
          <p:nvPr/>
        </p:nvSpPr>
        <p:spPr>
          <a:xfrm>
            <a:off x="0" y="6096000"/>
            <a:ext cx="6477000" cy="492443"/>
          </a:xfrm>
          <a:prstGeom prst="rect">
            <a:avLst/>
          </a:prstGeom>
          <a:noFill/>
        </p:spPr>
        <p:txBody>
          <a:bodyPr wrap="square" rtlCol="0">
            <a:spAutoFit/>
          </a:bodyPr>
          <a:lstStyle/>
          <a:p>
            <a:pPr algn="r"/>
            <a:r>
              <a:rPr lang="en-US" sz="2600" smtClean="0">
                <a:latin typeface="Magneto" pitchFamily="82" charset="0"/>
              </a:rPr>
              <a:t>Rabbi Daniel Lapin, 2007</a:t>
            </a:r>
            <a:endParaRPr lang="en-US" sz="2600" dirty="0" smtClean="0">
              <a:latin typeface="Magneto" pitchFamily="8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anim calcmode="lin" valueType="num">
                                      <p:cBhvr>
                                        <p:cTn id="1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7"/>
                                        </p:tgtEl>
                                        <p:attrNameLst>
                                          <p:attrName>ppt_y</p:attrName>
                                        </p:attrNameLst>
                                      </p:cBhvr>
                                      <p:tavLst>
                                        <p:tav tm="0">
                                          <p:val>
                                            <p:strVal val="ppt_y"/>
                                          </p:val>
                                        </p:tav>
                                        <p:tav tm="100000">
                                          <p:val>
                                            <p:strVal val="ppt_y"/>
                                          </p:val>
                                        </p:tav>
                                      </p:tavLst>
                                    </p:anim>
                                    <p:anim calcmode="lin" valueType="num">
                                      <p:cBhvr>
                                        <p:cTn id="28"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457200" y="762000"/>
            <a:ext cx="6011204" cy="3429000"/>
          </a:xfrm>
          <a:prstGeom prst="rect">
            <a:avLst/>
          </a:prstGeom>
          <a:noFill/>
          <a:ln w="9525">
            <a:noFill/>
            <a:miter lim="800000"/>
            <a:headEnd/>
            <a:tailEnd/>
          </a:ln>
        </p:spPr>
      </p:pic>
      <p:sp>
        <p:nvSpPr>
          <p:cNvPr id="18" name="Freeform 17"/>
          <p:cNvSpPr/>
          <p:nvPr/>
        </p:nvSpPr>
        <p:spPr>
          <a:xfrm>
            <a:off x="5706800" y="1143000"/>
            <a:ext cx="172219" cy="319835"/>
          </a:xfrm>
          <a:custGeom>
            <a:avLst/>
            <a:gdLst>
              <a:gd name="connsiteX0" fmla="*/ 69708 w 172219"/>
              <a:gd name="connsiteY0" fmla="*/ 0 h 319835"/>
              <a:gd name="connsiteX1" fmla="*/ 4101 w 172219"/>
              <a:gd name="connsiteY1" fmla="*/ 20502 h 319835"/>
              <a:gd name="connsiteX2" fmla="*/ 12302 w 172219"/>
              <a:gd name="connsiteY2" fmla="*/ 49205 h 319835"/>
              <a:gd name="connsiteX3" fmla="*/ 16402 w 172219"/>
              <a:gd name="connsiteY3" fmla="*/ 77908 h 319835"/>
              <a:gd name="connsiteX4" fmla="*/ 20503 w 172219"/>
              <a:gd name="connsiteY4" fmla="*/ 94310 h 319835"/>
              <a:gd name="connsiteX5" fmla="*/ 20503 w 172219"/>
              <a:gd name="connsiteY5" fmla="*/ 94310 h 319835"/>
              <a:gd name="connsiteX6" fmla="*/ 8201 w 172219"/>
              <a:gd name="connsiteY6" fmla="*/ 147616 h 319835"/>
              <a:gd name="connsiteX7" fmla="*/ 4101 w 172219"/>
              <a:gd name="connsiteY7" fmla="*/ 184520 h 319835"/>
              <a:gd name="connsiteX8" fmla="*/ 0 w 172219"/>
              <a:gd name="connsiteY8" fmla="*/ 237826 h 319835"/>
              <a:gd name="connsiteX9" fmla="*/ 8201 w 172219"/>
              <a:gd name="connsiteY9" fmla="*/ 262428 h 319835"/>
              <a:gd name="connsiteX10" fmla="*/ 12302 w 172219"/>
              <a:gd name="connsiteY10" fmla="*/ 291132 h 319835"/>
              <a:gd name="connsiteX11" fmla="*/ 24603 w 172219"/>
              <a:gd name="connsiteY11" fmla="*/ 319835 h 319835"/>
              <a:gd name="connsiteX12" fmla="*/ 57407 w 172219"/>
              <a:gd name="connsiteY12" fmla="*/ 319835 h 319835"/>
              <a:gd name="connsiteX13" fmla="*/ 73808 w 172219"/>
              <a:gd name="connsiteY13" fmla="*/ 319835 h 319835"/>
              <a:gd name="connsiteX14" fmla="*/ 102512 w 172219"/>
              <a:gd name="connsiteY14" fmla="*/ 319835 h 319835"/>
              <a:gd name="connsiteX15" fmla="*/ 110712 w 172219"/>
              <a:gd name="connsiteY15" fmla="*/ 311634 h 319835"/>
              <a:gd name="connsiteX16" fmla="*/ 114813 w 172219"/>
              <a:gd name="connsiteY16" fmla="*/ 299333 h 319835"/>
              <a:gd name="connsiteX17" fmla="*/ 114813 w 172219"/>
              <a:gd name="connsiteY17" fmla="*/ 274730 h 319835"/>
              <a:gd name="connsiteX18" fmla="*/ 123014 w 172219"/>
              <a:gd name="connsiteY18" fmla="*/ 266529 h 319835"/>
              <a:gd name="connsiteX19" fmla="*/ 143516 w 172219"/>
              <a:gd name="connsiteY19" fmla="*/ 262428 h 319835"/>
              <a:gd name="connsiteX20" fmla="*/ 164018 w 172219"/>
              <a:gd name="connsiteY20" fmla="*/ 262428 h 319835"/>
              <a:gd name="connsiteX21" fmla="*/ 172219 w 172219"/>
              <a:gd name="connsiteY21" fmla="*/ 258328 h 319835"/>
              <a:gd name="connsiteX22" fmla="*/ 69708 w 172219"/>
              <a:gd name="connsiteY22" fmla="*/ 0 h 319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2219" h="319835">
                <a:moveTo>
                  <a:pt x="69708" y="0"/>
                </a:moveTo>
                <a:lnTo>
                  <a:pt x="4101" y="20502"/>
                </a:lnTo>
                <a:lnTo>
                  <a:pt x="12302" y="49205"/>
                </a:lnTo>
                <a:lnTo>
                  <a:pt x="16402" y="77908"/>
                </a:lnTo>
                <a:lnTo>
                  <a:pt x="20503" y="94310"/>
                </a:lnTo>
                <a:lnTo>
                  <a:pt x="20503" y="94310"/>
                </a:lnTo>
                <a:lnTo>
                  <a:pt x="8201" y="147616"/>
                </a:lnTo>
                <a:lnTo>
                  <a:pt x="4101" y="184520"/>
                </a:lnTo>
                <a:lnTo>
                  <a:pt x="0" y="237826"/>
                </a:lnTo>
                <a:lnTo>
                  <a:pt x="8201" y="262428"/>
                </a:lnTo>
                <a:lnTo>
                  <a:pt x="12302" y="291132"/>
                </a:lnTo>
                <a:lnTo>
                  <a:pt x="24603" y="319835"/>
                </a:lnTo>
                <a:lnTo>
                  <a:pt x="57407" y="319835"/>
                </a:lnTo>
                <a:lnTo>
                  <a:pt x="73808" y="319835"/>
                </a:lnTo>
                <a:lnTo>
                  <a:pt x="102512" y="319835"/>
                </a:lnTo>
                <a:lnTo>
                  <a:pt x="110712" y="311634"/>
                </a:lnTo>
                <a:lnTo>
                  <a:pt x="114813" y="299333"/>
                </a:lnTo>
                <a:lnTo>
                  <a:pt x="114813" y="274730"/>
                </a:lnTo>
                <a:lnTo>
                  <a:pt x="123014" y="266529"/>
                </a:lnTo>
                <a:lnTo>
                  <a:pt x="143516" y="262428"/>
                </a:lnTo>
                <a:lnTo>
                  <a:pt x="164018" y="262428"/>
                </a:lnTo>
                <a:lnTo>
                  <a:pt x="172219" y="258328"/>
                </a:lnTo>
                <a:lnTo>
                  <a:pt x="69708" y="0"/>
                </a:ln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5675700" y="1388000"/>
            <a:ext cx="250127" cy="188621"/>
          </a:xfrm>
          <a:custGeom>
            <a:avLst/>
            <a:gdLst>
              <a:gd name="connsiteX0" fmla="*/ 0 w 250127"/>
              <a:gd name="connsiteY0" fmla="*/ 94310 h 188621"/>
              <a:gd name="connsiteX1" fmla="*/ 4100 w 250127"/>
              <a:gd name="connsiteY1" fmla="*/ 188621 h 188621"/>
              <a:gd name="connsiteX2" fmla="*/ 123013 w 250127"/>
              <a:gd name="connsiteY2" fmla="*/ 159918 h 188621"/>
              <a:gd name="connsiteX3" fmla="*/ 159917 w 250127"/>
              <a:gd name="connsiteY3" fmla="*/ 159918 h 188621"/>
              <a:gd name="connsiteX4" fmla="*/ 188620 w 250127"/>
              <a:gd name="connsiteY4" fmla="*/ 155817 h 188621"/>
              <a:gd name="connsiteX5" fmla="*/ 192721 w 250127"/>
              <a:gd name="connsiteY5" fmla="*/ 155817 h 188621"/>
              <a:gd name="connsiteX6" fmla="*/ 209123 w 250127"/>
              <a:gd name="connsiteY6" fmla="*/ 184520 h 188621"/>
              <a:gd name="connsiteX7" fmla="*/ 229625 w 250127"/>
              <a:gd name="connsiteY7" fmla="*/ 184520 h 188621"/>
              <a:gd name="connsiteX8" fmla="*/ 246027 w 250127"/>
              <a:gd name="connsiteY8" fmla="*/ 155817 h 188621"/>
              <a:gd name="connsiteX9" fmla="*/ 250127 w 250127"/>
              <a:gd name="connsiteY9" fmla="*/ 110712 h 188621"/>
              <a:gd name="connsiteX10" fmla="*/ 213223 w 250127"/>
              <a:gd name="connsiteY10" fmla="*/ 16402 h 188621"/>
              <a:gd name="connsiteX11" fmla="*/ 200922 w 250127"/>
              <a:gd name="connsiteY11" fmla="*/ 0 h 188621"/>
              <a:gd name="connsiteX12" fmla="*/ 159917 w 250127"/>
              <a:gd name="connsiteY12" fmla="*/ 16402 h 188621"/>
              <a:gd name="connsiteX13" fmla="*/ 159917 w 250127"/>
              <a:gd name="connsiteY13" fmla="*/ 41005 h 188621"/>
              <a:gd name="connsiteX14" fmla="*/ 135315 w 250127"/>
              <a:gd name="connsiteY14" fmla="*/ 61507 h 188621"/>
              <a:gd name="connsiteX15" fmla="*/ 69707 w 250127"/>
              <a:gd name="connsiteY15" fmla="*/ 73808 h 188621"/>
              <a:gd name="connsiteX16" fmla="*/ 0 w 250127"/>
              <a:gd name="connsiteY16" fmla="*/ 94310 h 188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27" h="188621">
                <a:moveTo>
                  <a:pt x="0" y="94310"/>
                </a:moveTo>
                <a:lnTo>
                  <a:pt x="4100" y="188621"/>
                </a:lnTo>
                <a:lnTo>
                  <a:pt x="123013" y="159918"/>
                </a:lnTo>
                <a:lnTo>
                  <a:pt x="159917" y="159918"/>
                </a:lnTo>
                <a:lnTo>
                  <a:pt x="188620" y="155817"/>
                </a:lnTo>
                <a:lnTo>
                  <a:pt x="192721" y="155817"/>
                </a:lnTo>
                <a:lnTo>
                  <a:pt x="209123" y="184520"/>
                </a:lnTo>
                <a:lnTo>
                  <a:pt x="229625" y="184520"/>
                </a:lnTo>
                <a:lnTo>
                  <a:pt x="246027" y="155817"/>
                </a:lnTo>
                <a:lnTo>
                  <a:pt x="250127" y="110712"/>
                </a:lnTo>
                <a:lnTo>
                  <a:pt x="213223" y="16402"/>
                </a:lnTo>
                <a:lnTo>
                  <a:pt x="200922" y="0"/>
                </a:lnTo>
                <a:lnTo>
                  <a:pt x="159917" y="16402"/>
                </a:lnTo>
                <a:lnTo>
                  <a:pt x="159917" y="41005"/>
                </a:lnTo>
                <a:lnTo>
                  <a:pt x="135315" y="61507"/>
                </a:lnTo>
                <a:lnTo>
                  <a:pt x="69707" y="73808"/>
                </a:lnTo>
                <a:lnTo>
                  <a:pt x="0" y="94310"/>
                </a:lnTo>
                <a:close/>
              </a:path>
            </a:pathLst>
          </a:cu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5687322" y="1541769"/>
            <a:ext cx="135315" cy="139415"/>
          </a:xfrm>
          <a:custGeom>
            <a:avLst/>
            <a:gdLst>
              <a:gd name="connsiteX0" fmla="*/ 0 w 135315"/>
              <a:gd name="connsiteY0" fmla="*/ 32803 h 139415"/>
              <a:gd name="connsiteX1" fmla="*/ 73808 w 135315"/>
              <a:gd name="connsiteY1" fmla="*/ 4100 h 139415"/>
              <a:gd name="connsiteX2" fmla="*/ 94310 w 135315"/>
              <a:gd name="connsiteY2" fmla="*/ 0 h 139415"/>
              <a:gd name="connsiteX3" fmla="*/ 114813 w 135315"/>
              <a:gd name="connsiteY3" fmla="*/ 8201 h 139415"/>
              <a:gd name="connsiteX4" fmla="*/ 127114 w 135315"/>
              <a:gd name="connsiteY4" fmla="*/ 41004 h 139415"/>
              <a:gd name="connsiteX5" fmla="*/ 135315 w 135315"/>
              <a:gd name="connsiteY5" fmla="*/ 65607 h 139415"/>
              <a:gd name="connsiteX6" fmla="*/ 102511 w 135315"/>
              <a:gd name="connsiteY6" fmla="*/ 94310 h 139415"/>
              <a:gd name="connsiteX7" fmla="*/ 28703 w 135315"/>
              <a:gd name="connsiteY7" fmla="*/ 139415 h 139415"/>
              <a:gd name="connsiteX8" fmla="*/ 4100 w 135315"/>
              <a:gd name="connsiteY8" fmla="*/ 90209 h 139415"/>
              <a:gd name="connsiteX9" fmla="*/ 0 w 135315"/>
              <a:gd name="connsiteY9" fmla="*/ 32803 h 139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315" h="139415">
                <a:moveTo>
                  <a:pt x="0" y="32803"/>
                </a:moveTo>
                <a:lnTo>
                  <a:pt x="73808" y="4100"/>
                </a:lnTo>
                <a:lnTo>
                  <a:pt x="94310" y="0"/>
                </a:lnTo>
                <a:lnTo>
                  <a:pt x="114813" y="8201"/>
                </a:lnTo>
                <a:lnTo>
                  <a:pt x="127114" y="41004"/>
                </a:lnTo>
                <a:lnTo>
                  <a:pt x="135315" y="65607"/>
                </a:lnTo>
                <a:lnTo>
                  <a:pt x="102511" y="94310"/>
                </a:lnTo>
                <a:lnTo>
                  <a:pt x="28703" y="139415"/>
                </a:lnTo>
                <a:lnTo>
                  <a:pt x="4100" y="90209"/>
                </a:lnTo>
                <a:lnTo>
                  <a:pt x="0" y="32803"/>
                </a:lnTo>
                <a:close/>
              </a:path>
            </a:pathLst>
          </a:cu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3653500" y="1742691"/>
            <a:ext cx="537158" cy="418245"/>
          </a:xfrm>
          <a:custGeom>
            <a:avLst/>
            <a:gdLst>
              <a:gd name="connsiteX0" fmla="*/ 0 w 537158"/>
              <a:gd name="connsiteY0" fmla="*/ 32803 h 418245"/>
              <a:gd name="connsiteX1" fmla="*/ 118913 w 537158"/>
              <a:gd name="connsiteY1" fmla="*/ 28703 h 418245"/>
              <a:gd name="connsiteX2" fmla="*/ 295232 w 537158"/>
              <a:gd name="connsiteY2" fmla="*/ 20502 h 418245"/>
              <a:gd name="connsiteX3" fmla="*/ 442848 w 537158"/>
              <a:gd name="connsiteY3" fmla="*/ 0 h 418245"/>
              <a:gd name="connsiteX4" fmla="*/ 463350 w 537158"/>
              <a:gd name="connsiteY4" fmla="*/ 20502 h 418245"/>
              <a:gd name="connsiteX5" fmla="*/ 463350 w 537158"/>
              <a:gd name="connsiteY5" fmla="*/ 94310 h 418245"/>
              <a:gd name="connsiteX6" fmla="*/ 516656 w 537158"/>
              <a:gd name="connsiteY6" fmla="*/ 127113 h 418245"/>
              <a:gd name="connsiteX7" fmla="*/ 533058 w 537158"/>
              <a:gd name="connsiteY7" fmla="*/ 172218 h 418245"/>
              <a:gd name="connsiteX8" fmla="*/ 537158 w 537158"/>
              <a:gd name="connsiteY8" fmla="*/ 205022 h 418245"/>
              <a:gd name="connsiteX9" fmla="*/ 479752 w 537158"/>
              <a:gd name="connsiteY9" fmla="*/ 250127 h 418245"/>
              <a:gd name="connsiteX10" fmla="*/ 475652 w 537158"/>
              <a:gd name="connsiteY10" fmla="*/ 369040 h 418245"/>
              <a:gd name="connsiteX11" fmla="*/ 467451 w 537158"/>
              <a:gd name="connsiteY11" fmla="*/ 397743 h 418245"/>
              <a:gd name="connsiteX12" fmla="*/ 446948 w 537158"/>
              <a:gd name="connsiteY12" fmla="*/ 373140 h 418245"/>
              <a:gd name="connsiteX13" fmla="*/ 65607 w 537158"/>
              <a:gd name="connsiteY13" fmla="*/ 418245 h 418245"/>
              <a:gd name="connsiteX14" fmla="*/ 28703 w 537158"/>
              <a:gd name="connsiteY14" fmla="*/ 295232 h 418245"/>
              <a:gd name="connsiteX15" fmla="*/ 8200 w 537158"/>
              <a:gd name="connsiteY15" fmla="*/ 209122 h 418245"/>
              <a:gd name="connsiteX16" fmla="*/ 4100 w 537158"/>
              <a:gd name="connsiteY16" fmla="*/ 147616 h 418245"/>
              <a:gd name="connsiteX17" fmla="*/ 0 w 537158"/>
              <a:gd name="connsiteY17" fmla="*/ 32803 h 418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7158" h="418245">
                <a:moveTo>
                  <a:pt x="0" y="32803"/>
                </a:moveTo>
                <a:lnTo>
                  <a:pt x="118913" y="28703"/>
                </a:lnTo>
                <a:lnTo>
                  <a:pt x="295232" y="20502"/>
                </a:lnTo>
                <a:lnTo>
                  <a:pt x="442848" y="0"/>
                </a:lnTo>
                <a:lnTo>
                  <a:pt x="463350" y="20502"/>
                </a:lnTo>
                <a:lnTo>
                  <a:pt x="463350" y="94310"/>
                </a:lnTo>
                <a:lnTo>
                  <a:pt x="516656" y="127113"/>
                </a:lnTo>
                <a:lnTo>
                  <a:pt x="533058" y="172218"/>
                </a:lnTo>
                <a:lnTo>
                  <a:pt x="537158" y="205022"/>
                </a:lnTo>
                <a:lnTo>
                  <a:pt x="479752" y="250127"/>
                </a:lnTo>
                <a:lnTo>
                  <a:pt x="475652" y="369040"/>
                </a:lnTo>
                <a:lnTo>
                  <a:pt x="467451" y="397743"/>
                </a:lnTo>
                <a:lnTo>
                  <a:pt x="446948" y="373140"/>
                </a:lnTo>
                <a:lnTo>
                  <a:pt x="65607" y="418245"/>
                </a:lnTo>
                <a:lnTo>
                  <a:pt x="28703" y="295232"/>
                </a:lnTo>
                <a:lnTo>
                  <a:pt x="8200" y="209122"/>
                </a:lnTo>
                <a:lnTo>
                  <a:pt x="4100" y="147616"/>
                </a:lnTo>
                <a:lnTo>
                  <a:pt x="0" y="32803"/>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5580710" y="1164527"/>
            <a:ext cx="151717" cy="315735"/>
          </a:xfrm>
          <a:custGeom>
            <a:avLst/>
            <a:gdLst>
              <a:gd name="connsiteX0" fmla="*/ 0 w 151717"/>
              <a:gd name="connsiteY0" fmla="*/ 41005 h 315735"/>
              <a:gd name="connsiteX1" fmla="*/ 65607 w 151717"/>
              <a:gd name="connsiteY1" fmla="*/ 16402 h 315735"/>
              <a:gd name="connsiteX2" fmla="*/ 86110 w 151717"/>
              <a:gd name="connsiteY2" fmla="*/ 12302 h 315735"/>
              <a:gd name="connsiteX3" fmla="*/ 123014 w 151717"/>
              <a:gd name="connsiteY3" fmla="*/ 0 h 315735"/>
              <a:gd name="connsiteX4" fmla="*/ 135315 w 151717"/>
              <a:gd name="connsiteY4" fmla="*/ 24603 h 315735"/>
              <a:gd name="connsiteX5" fmla="*/ 143516 w 151717"/>
              <a:gd name="connsiteY5" fmla="*/ 45105 h 315735"/>
              <a:gd name="connsiteX6" fmla="*/ 143516 w 151717"/>
              <a:gd name="connsiteY6" fmla="*/ 53306 h 315735"/>
              <a:gd name="connsiteX7" fmla="*/ 147616 w 151717"/>
              <a:gd name="connsiteY7" fmla="*/ 82009 h 315735"/>
              <a:gd name="connsiteX8" fmla="*/ 147616 w 151717"/>
              <a:gd name="connsiteY8" fmla="*/ 82009 h 315735"/>
              <a:gd name="connsiteX9" fmla="*/ 127114 w 151717"/>
              <a:gd name="connsiteY9" fmla="*/ 114813 h 315735"/>
              <a:gd name="connsiteX10" fmla="*/ 127114 w 151717"/>
              <a:gd name="connsiteY10" fmla="*/ 147616 h 315735"/>
              <a:gd name="connsiteX11" fmla="*/ 127114 w 151717"/>
              <a:gd name="connsiteY11" fmla="*/ 192721 h 315735"/>
              <a:gd name="connsiteX12" fmla="*/ 135315 w 151717"/>
              <a:gd name="connsiteY12" fmla="*/ 241927 h 315735"/>
              <a:gd name="connsiteX13" fmla="*/ 139416 w 151717"/>
              <a:gd name="connsiteY13" fmla="*/ 270630 h 315735"/>
              <a:gd name="connsiteX14" fmla="*/ 151717 w 151717"/>
              <a:gd name="connsiteY14" fmla="*/ 287032 h 315735"/>
              <a:gd name="connsiteX15" fmla="*/ 151717 w 151717"/>
              <a:gd name="connsiteY15" fmla="*/ 295233 h 315735"/>
              <a:gd name="connsiteX16" fmla="*/ 86110 w 151717"/>
              <a:gd name="connsiteY16" fmla="*/ 315735 h 315735"/>
              <a:gd name="connsiteX17" fmla="*/ 90210 w 151717"/>
              <a:gd name="connsiteY17" fmla="*/ 237826 h 315735"/>
              <a:gd name="connsiteX18" fmla="*/ 69708 w 151717"/>
              <a:gd name="connsiteY18" fmla="*/ 233726 h 315735"/>
              <a:gd name="connsiteX19" fmla="*/ 69708 w 151717"/>
              <a:gd name="connsiteY19" fmla="*/ 233726 h 315735"/>
              <a:gd name="connsiteX20" fmla="*/ 53306 w 151717"/>
              <a:gd name="connsiteY20" fmla="*/ 192721 h 315735"/>
              <a:gd name="connsiteX21" fmla="*/ 45105 w 151717"/>
              <a:gd name="connsiteY21" fmla="*/ 164018 h 315735"/>
              <a:gd name="connsiteX22" fmla="*/ 4101 w 151717"/>
              <a:gd name="connsiteY22" fmla="*/ 123014 h 315735"/>
              <a:gd name="connsiteX23" fmla="*/ 0 w 151717"/>
              <a:gd name="connsiteY23" fmla="*/ 41005 h 315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1717" h="315735">
                <a:moveTo>
                  <a:pt x="0" y="41005"/>
                </a:moveTo>
                <a:lnTo>
                  <a:pt x="65607" y="16402"/>
                </a:lnTo>
                <a:lnTo>
                  <a:pt x="86110" y="12302"/>
                </a:lnTo>
                <a:lnTo>
                  <a:pt x="123014" y="0"/>
                </a:lnTo>
                <a:lnTo>
                  <a:pt x="135315" y="24603"/>
                </a:lnTo>
                <a:lnTo>
                  <a:pt x="143516" y="45105"/>
                </a:lnTo>
                <a:lnTo>
                  <a:pt x="143516" y="53306"/>
                </a:lnTo>
                <a:lnTo>
                  <a:pt x="147616" y="82009"/>
                </a:lnTo>
                <a:lnTo>
                  <a:pt x="147616" y="82009"/>
                </a:lnTo>
                <a:lnTo>
                  <a:pt x="127114" y="114813"/>
                </a:lnTo>
                <a:lnTo>
                  <a:pt x="127114" y="147616"/>
                </a:lnTo>
                <a:lnTo>
                  <a:pt x="127114" y="192721"/>
                </a:lnTo>
                <a:lnTo>
                  <a:pt x="135315" y="241927"/>
                </a:lnTo>
                <a:lnTo>
                  <a:pt x="139416" y="270630"/>
                </a:lnTo>
                <a:lnTo>
                  <a:pt x="151717" y="287032"/>
                </a:lnTo>
                <a:lnTo>
                  <a:pt x="151717" y="295233"/>
                </a:lnTo>
                <a:lnTo>
                  <a:pt x="86110" y="315735"/>
                </a:lnTo>
                <a:lnTo>
                  <a:pt x="90210" y="237826"/>
                </a:lnTo>
                <a:lnTo>
                  <a:pt x="69708" y="233726"/>
                </a:lnTo>
                <a:lnTo>
                  <a:pt x="69708" y="233726"/>
                </a:lnTo>
                <a:lnTo>
                  <a:pt x="53306" y="192721"/>
                </a:lnTo>
                <a:lnTo>
                  <a:pt x="45105" y="164018"/>
                </a:lnTo>
                <a:lnTo>
                  <a:pt x="4101" y="123014"/>
                </a:lnTo>
                <a:lnTo>
                  <a:pt x="0" y="41005"/>
                </a:ln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5761130" y="774985"/>
            <a:ext cx="344438" cy="569962"/>
          </a:xfrm>
          <a:custGeom>
            <a:avLst/>
            <a:gdLst>
              <a:gd name="connsiteX0" fmla="*/ 0 w 344438"/>
              <a:gd name="connsiteY0" fmla="*/ 352638 h 569962"/>
              <a:gd name="connsiteX1" fmla="*/ 24603 w 344438"/>
              <a:gd name="connsiteY1" fmla="*/ 299332 h 569962"/>
              <a:gd name="connsiteX2" fmla="*/ 45105 w 344438"/>
              <a:gd name="connsiteY2" fmla="*/ 282931 h 569962"/>
              <a:gd name="connsiteX3" fmla="*/ 45105 w 344438"/>
              <a:gd name="connsiteY3" fmla="*/ 164018 h 569962"/>
              <a:gd name="connsiteX4" fmla="*/ 77909 w 344438"/>
              <a:gd name="connsiteY4" fmla="*/ 32803 h 569962"/>
              <a:gd name="connsiteX5" fmla="*/ 98411 w 344438"/>
              <a:gd name="connsiteY5" fmla="*/ 24602 h 569962"/>
              <a:gd name="connsiteX6" fmla="*/ 114813 w 344438"/>
              <a:gd name="connsiteY6" fmla="*/ 41004 h 569962"/>
              <a:gd name="connsiteX7" fmla="*/ 139415 w 344438"/>
              <a:gd name="connsiteY7" fmla="*/ 0 h 569962"/>
              <a:gd name="connsiteX8" fmla="*/ 155817 w 344438"/>
              <a:gd name="connsiteY8" fmla="*/ 24602 h 569962"/>
              <a:gd name="connsiteX9" fmla="*/ 196822 w 344438"/>
              <a:gd name="connsiteY9" fmla="*/ 20502 h 569962"/>
              <a:gd name="connsiteX10" fmla="*/ 237826 w 344438"/>
              <a:gd name="connsiteY10" fmla="*/ 77908 h 569962"/>
              <a:gd name="connsiteX11" fmla="*/ 287031 w 344438"/>
              <a:gd name="connsiteY11" fmla="*/ 159917 h 569962"/>
              <a:gd name="connsiteX12" fmla="*/ 299333 w 344438"/>
              <a:gd name="connsiteY12" fmla="*/ 176319 h 569962"/>
              <a:gd name="connsiteX13" fmla="*/ 299333 w 344438"/>
              <a:gd name="connsiteY13" fmla="*/ 196821 h 569962"/>
              <a:gd name="connsiteX14" fmla="*/ 340337 w 344438"/>
              <a:gd name="connsiteY14" fmla="*/ 221424 h 569962"/>
              <a:gd name="connsiteX15" fmla="*/ 344438 w 344438"/>
              <a:gd name="connsiteY15" fmla="*/ 233725 h 569962"/>
              <a:gd name="connsiteX16" fmla="*/ 344438 w 344438"/>
              <a:gd name="connsiteY16" fmla="*/ 254228 h 569962"/>
              <a:gd name="connsiteX17" fmla="*/ 315735 w 344438"/>
              <a:gd name="connsiteY17" fmla="*/ 274730 h 569962"/>
              <a:gd name="connsiteX18" fmla="*/ 270630 w 344438"/>
              <a:gd name="connsiteY18" fmla="*/ 332136 h 569962"/>
              <a:gd name="connsiteX19" fmla="*/ 262429 w 344438"/>
              <a:gd name="connsiteY19" fmla="*/ 348538 h 569962"/>
              <a:gd name="connsiteX20" fmla="*/ 258328 w 344438"/>
              <a:gd name="connsiteY20" fmla="*/ 360839 h 569962"/>
              <a:gd name="connsiteX21" fmla="*/ 196822 w 344438"/>
              <a:gd name="connsiteY21" fmla="*/ 356739 h 569962"/>
              <a:gd name="connsiteX22" fmla="*/ 192721 w 344438"/>
              <a:gd name="connsiteY22" fmla="*/ 389542 h 569962"/>
              <a:gd name="connsiteX23" fmla="*/ 180420 w 344438"/>
              <a:gd name="connsiteY23" fmla="*/ 414145 h 569962"/>
              <a:gd name="connsiteX24" fmla="*/ 164018 w 344438"/>
              <a:gd name="connsiteY24" fmla="*/ 434647 h 569962"/>
              <a:gd name="connsiteX25" fmla="*/ 147616 w 344438"/>
              <a:gd name="connsiteY25" fmla="*/ 455150 h 569962"/>
              <a:gd name="connsiteX26" fmla="*/ 131214 w 344438"/>
              <a:gd name="connsiteY26" fmla="*/ 471551 h 569962"/>
              <a:gd name="connsiteX27" fmla="*/ 123013 w 344438"/>
              <a:gd name="connsiteY27" fmla="*/ 508455 h 569962"/>
              <a:gd name="connsiteX28" fmla="*/ 123013 w 344438"/>
              <a:gd name="connsiteY28" fmla="*/ 508455 h 569962"/>
              <a:gd name="connsiteX29" fmla="*/ 118913 w 344438"/>
              <a:gd name="connsiteY29" fmla="*/ 565862 h 569962"/>
              <a:gd name="connsiteX30" fmla="*/ 114813 w 344438"/>
              <a:gd name="connsiteY30" fmla="*/ 569962 h 569962"/>
              <a:gd name="connsiteX31" fmla="*/ 0 w 344438"/>
              <a:gd name="connsiteY31" fmla="*/ 352638 h 569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44438" h="569962">
                <a:moveTo>
                  <a:pt x="0" y="352638"/>
                </a:moveTo>
                <a:lnTo>
                  <a:pt x="24603" y="299332"/>
                </a:lnTo>
                <a:lnTo>
                  <a:pt x="45105" y="282931"/>
                </a:lnTo>
                <a:lnTo>
                  <a:pt x="45105" y="164018"/>
                </a:lnTo>
                <a:lnTo>
                  <a:pt x="77909" y="32803"/>
                </a:lnTo>
                <a:lnTo>
                  <a:pt x="98411" y="24602"/>
                </a:lnTo>
                <a:lnTo>
                  <a:pt x="114813" y="41004"/>
                </a:lnTo>
                <a:lnTo>
                  <a:pt x="139415" y="0"/>
                </a:lnTo>
                <a:lnTo>
                  <a:pt x="155817" y="24602"/>
                </a:lnTo>
                <a:lnTo>
                  <a:pt x="196822" y="20502"/>
                </a:lnTo>
                <a:lnTo>
                  <a:pt x="237826" y="77908"/>
                </a:lnTo>
                <a:lnTo>
                  <a:pt x="287031" y="159917"/>
                </a:lnTo>
                <a:lnTo>
                  <a:pt x="299333" y="176319"/>
                </a:lnTo>
                <a:lnTo>
                  <a:pt x="299333" y="196821"/>
                </a:lnTo>
                <a:lnTo>
                  <a:pt x="340337" y="221424"/>
                </a:lnTo>
                <a:lnTo>
                  <a:pt x="344438" y="233725"/>
                </a:lnTo>
                <a:lnTo>
                  <a:pt x="344438" y="254228"/>
                </a:lnTo>
                <a:lnTo>
                  <a:pt x="315735" y="274730"/>
                </a:lnTo>
                <a:lnTo>
                  <a:pt x="270630" y="332136"/>
                </a:lnTo>
                <a:lnTo>
                  <a:pt x="262429" y="348538"/>
                </a:lnTo>
                <a:lnTo>
                  <a:pt x="258328" y="360839"/>
                </a:lnTo>
                <a:lnTo>
                  <a:pt x="196822" y="356739"/>
                </a:lnTo>
                <a:lnTo>
                  <a:pt x="192721" y="389542"/>
                </a:lnTo>
                <a:lnTo>
                  <a:pt x="180420" y="414145"/>
                </a:lnTo>
                <a:lnTo>
                  <a:pt x="164018" y="434647"/>
                </a:lnTo>
                <a:lnTo>
                  <a:pt x="147616" y="455150"/>
                </a:lnTo>
                <a:lnTo>
                  <a:pt x="131214" y="471551"/>
                </a:lnTo>
                <a:lnTo>
                  <a:pt x="123013" y="508455"/>
                </a:lnTo>
                <a:lnTo>
                  <a:pt x="123013" y="508455"/>
                </a:lnTo>
                <a:lnTo>
                  <a:pt x="118913" y="565862"/>
                </a:lnTo>
                <a:lnTo>
                  <a:pt x="114813" y="569962"/>
                </a:lnTo>
                <a:lnTo>
                  <a:pt x="0" y="352638"/>
                </a:ln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103021" y="1677083"/>
            <a:ext cx="791386" cy="1385952"/>
          </a:xfrm>
          <a:custGeom>
            <a:avLst/>
            <a:gdLst>
              <a:gd name="connsiteX0" fmla="*/ 90209 w 791386"/>
              <a:gd name="connsiteY0" fmla="*/ 0 h 1385952"/>
              <a:gd name="connsiteX1" fmla="*/ 438748 w 791386"/>
              <a:gd name="connsiteY1" fmla="*/ 114813 h 1385952"/>
              <a:gd name="connsiteX2" fmla="*/ 352638 w 791386"/>
              <a:gd name="connsiteY2" fmla="*/ 475652 h 1385952"/>
              <a:gd name="connsiteX3" fmla="*/ 779085 w 791386"/>
              <a:gd name="connsiteY3" fmla="*/ 1074318 h 1385952"/>
              <a:gd name="connsiteX4" fmla="*/ 779085 w 791386"/>
              <a:gd name="connsiteY4" fmla="*/ 1160427 h 1385952"/>
              <a:gd name="connsiteX5" fmla="*/ 791386 w 791386"/>
              <a:gd name="connsiteY5" fmla="*/ 1189130 h 1385952"/>
              <a:gd name="connsiteX6" fmla="*/ 779085 w 791386"/>
              <a:gd name="connsiteY6" fmla="*/ 1234235 h 1385952"/>
              <a:gd name="connsiteX7" fmla="*/ 738080 w 791386"/>
              <a:gd name="connsiteY7" fmla="*/ 1312144 h 1385952"/>
              <a:gd name="connsiteX8" fmla="*/ 754482 w 791386"/>
              <a:gd name="connsiteY8" fmla="*/ 1344947 h 1385952"/>
              <a:gd name="connsiteX9" fmla="*/ 742181 w 791386"/>
              <a:gd name="connsiteY9" fmla="*/ 1385952 h 1385952"/>
              <a:gd name="connsiteX10" fmla="*/ 483853 w 791386"/>
              <a:gd name="connsiteY10" fmla="*/ 1365450 h 1385952"/>
              <a:gd name="connsiteX11" fmla="*/ 479752 w 791386"/>
              <a:gd name="connsiteY11" fmla="*/ 1279340 h 1385952"/>
              <a:gd name="connsiteX12" fmla="*/ 442848 w 791386"/>
              <a:gd name="connsiteY12" fmla="*/ 1250637 h 1385952"/>
              <a:gd name="connsiteX13" fmla="*/ 434647 w 791386"/>
              <a:gd name="connsiteY13" fmla="*/ 1238336 h 1385952"/>
              <a:gd name="connsiteX14" fmla="*/ 426446 w 791386"/>
              <a:gd name="connsiteY14" fmla="*/ 1209633 h 1385952"/>
              <a:gd name="connsiteX15" fmla="*/ 418245 w 791386"/>
              <a:gd name="connsiteY15" fmla="*/ 1193231 h 1385952"/>
              <a:gd name="connsiteX16" fmla="*/ 385442 w 791386"/>
              <a:gd name="connsiteY16" fmla="*/ 1193231 h 1385952"/>
              <a:gd name="connsiteX17" fmla="*/ 373140 w 791386"/>
              <a:gd name="connsiteY17" fmla="*/ 1176829 h 1385952"/>
              <a:gd name="connsiteX18" fmla="*/ 332136 w 791386"/>
              <a:gd name="connsiteY18" fmla="*/ 1156327 h 1385952"/>
              <a:gd name="connsiteX19" fmla="*/ 295232 w 791386"/>
              <a:gd name="connsiteY19" fmla="*/ 1139925 h 1385952"/>
              <a:gd name="connsiteX20" fmla="*/ 278830 w 791386"/>
              <a:gd name="connsiteY20" fmla="*/ 1082519 h 1385952"/>
              <a:gd name="connsiteX21" fmla="*/ 192721 w 791386"/>
              <a:gd name="connsiteY21" fmla="*/ 1029213 h 1385952"/>
              <a:gd name="connsiteX22" fmla="*/ 213223 w 791386"/>
              <a:gd name="connsiteY22" fmla="*/ 959505 h 1385952"/>
              <a:gd name="connsiteX23" fmla="*/ 159917 w 791386"/>
              <a:gd name="connsiteY23" fmla="*/ 840592 h 1385952"/>
              <a:gd name="connsiteX24" fmla="*/ 139415 w 791386"/>
              <a:gd name="connsiteY24" fmla="*/ 787287 h 1385952"/>
              <a:gd name="connsiteX25" fmla="*/ 135314 w 791386"/>
              <a:gd name="connsiteY25" fmla="*/ 758583 h 1385952"/>
              <a:gd name="connsiteX26" fmla="*/ 135314 w 791386"/>
              <a:gd name="connsiteY26" fmla="*/ 758583 h 1385952"/>
              <a:gd name="connsiteX27" fmla="*/ 143515 w 791386"/>
              <a:gd name="connsiteY27" fmla="*/ 725780 h 1385952"/>
              <a:gd name="connsiteX28" fmla="*/ 106611 w 791386"/>
              <a:gd name="connsiteY28" fmla="*/ 651972 h 1385952"/>
              <a:gd name="connsiteX29" fmla="*/ 94310 w 791386"/>
              <a:gd name="connsiteY29" fmla="*/ 606867 h 1385952"/>
              <a:gd name="connsiteX30" fmla="*/ 94310 w 791386"/>
              <a:gd name="connsiteY30" fmla="*/ 594565 h 1385952"/>
              <a:gd name="connsiteX31" fmla="*/ 114812 w 791386"/>
              <a:gd name="connsiteY31" fmla="*/ 582264 h 1385952"/>
              <a:gd name="connsiteX32" fmla="*/ 143515 w 791386"/>
              <a:gd name="connsiteY32" fmla="*/ 574063 h 1385952"/>
              <a:gd name="connsiteX33" fmla="*/ 159917 w 791386"/>
              <a:gd name="connsiteY33" fmla="*/ 565862 h 1385952"/>
              <a:gd name="connsiteX34" fmla="*/ 143515 w 791386"/>
              <a:gd name="connsiteY34" fmla="*/ 533059 h 1385952"/>
              <a:gd name="connsiteX35" fmla="*/ 127114 w 791386"/>
              <a:gd name="connsiteY35" fmla="*/ 545360 h 1385952"/>
              <a:gd name="connsiteX36" fmla="*/ 114812 w 791386"/>
              <a:gd name="connsiteY36" fmla="*/ 561762 h 1385952"/>
              <a:gd name="connsiteX37" fmla="*/ 102511 w 791386"/>
              <a:gd name="connsiteY37" fmla="*/ 561762 h 1385952"/>
              <a:gd name="connsiteX38" fmla="*/ 86109 w 791386"/>
              <a:gd name="connsiteY38" fmla="*/ 553561 h 1385952"/>
              <a:gd name="connsiteX39" fmla="*/ 57406 w 791386"/>
              <a:gd name="connsiteY39" fmla="*/ 520757 h 1385952"/>
              <a:gd name="connsiteX40" fmla="*/ 28703 w 791386"/>
              <a:gd name="connsiteY40" fmla="*/ 442849 h 1385952"/>
              <a:gd name="connsiteX41" fmla="*/ 20502 w 791386"/>
              <a:gd name="connsiteY41" fmla="*/ 422347 h 1385952"/>
              <a:gd name="connsiteX42" fmla="*/ 20502 w 791386"/>
              <a:gd name="connsiteY42" fmla="*/ 364940 h 1385952"/>
              <a:gd name="connsiteX43" fmla="*/ 20502 w 791386"/>
              <a:gd name="connsiteY43" fmla="*/ 307534 h 1385952"/>
              <a:gd name="connsiteX44" fmla="*/ 20502 w 791386"/>
              <a:gd name="connsiteY44" fmla="*/ 266530 h 1385952"/>
              <a:gd name="connsiteX45" fmla="*/ 0 w 791386"/>
              <a:gd name="connsiteY45" fmla="*/ 229626 h 1385952"/>
              <a:gd name="connsiteX46" fmla="*/ 0 w 791386"/>
              <a:gd name="connsiteY46" fmla="*/ 229626 h 1385952"/>
              <a:gd name="connsiteX47" fmla="*/ 20502 w 791386"/>
              <a:gd name="connsiteY47" fmla="*/ 188621 h 1385952"/>
              <a:gd name="connsiteX48" fmla="*/ 24602 w 791386"/>
              <a:gd name="connsiteY48" fmla="*/ 143516 h 1385952"/>
              <a:gd name="connsiteX49" fmla="*/ 45105 w 791386"/>
              <a:gd name="connsiteY49" fmla="*/ 118913 h 1385952"/>
              <a:gd name="connsiteX50" fmla="*/ 45105 w 791386"/>
              <a:gd name="connsiteY50" fmla="*/ 86110 h 1385952"/>
              <a:gd name="connsiteX51" fmla="*/ 65607 w 791386"/>
              <a:gd name="connsiteY51" fmla="*/ 65608 h 1385952"/>
              <a:gd name="connsiteX52" fmla="*/ 90209 w 791386"/>
              <a:gd name="connsiteY52" fmla="*/ 0 h 1385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791386" h="1385952">
                <a:moveTo>
                  <a:pt x="90209" y="0"/>
                </a:moveTo>
                <a:lnTo>
                  <a:pt x="438748" y="114813"/>
                </a:lnTo>
                <a:lnTo>
                  <a:pt x="352638" y="475652"/>
                </a:lnTo>
                <a:lnTo>
                  <a:pt x="779085" y="1074318"/>
                </a:lnTo>
                <a:lnTo>
                  <a:pt x="779085" y="1160427"/>
                </a:lnTo>
                <a:lnTo>
                  <a:pt x="791386" y="1189130"/>
                </a:lnTo>
                <a:lnTo>
                  <a:pt x="779085" y="1234235"/>
                </a:lnTo>
                <a:lnTo>
                  <a:pt x="738080" y="1312144"/>
                </a:lnTo>
                <a:lnTo>
                  <a:pt x="754482" y="1344947"/>
                </a:lnTo>
                <a:lnTo>
                  <a:pt x="742181" y="1385952"/>
                </a:lnTo>
                <a:lnTo>
                  <a:pt x="483853" y="1365450"/>
                </a:lnTo>
                <a:lnTo>
                  <a:pt x="479752" y="1279340"/>
                </a:lnTo>
                <a:lnTo>
                  <a:pt x="442848" y="1250637"/>
                </a:lnTo>
                <a:lnTo>
                  <a:pt x="434647" y="1238336"/>
                </a:lnTo>
                <a:lnTo>
                  <a:pt x="426446" y="1209633"/>
                </a:lnTo>
                <a:lnTo>
                  <a:pt x="418245" y="1193231"/>
                </a:lnTo>
                <a:lnTo>
                  <a:pt x="385442" y="1193231"/>
                </a:lnTo>
                <a:lnTo>
                  <a:pt x="373140" y="1176829"/>
                </a:lnTo>
                <a:lnTo>
                  <a:pt x="332136" y="1156327"/>
                </a:lnTo>
                <a:lnTo>
                  <a:pt x="295232" y="1139925"/>
                </a:lnTo>
                <a:lnTo>
                  <a:pt x="278830" y="1082519"/>
                </a:lnTo>
                <a:lnTo>
                  <a:pt x="192721" y="1029213"/>
                </a:lnTo>
                <a:lnTo>
                  <a:pt x="213223" y="959505"/>
                </a:lnTo>
                <a:lnTo>
                  <a:pt x="159917" y="840592"/>
                </a:lnTo>
                <a:lnTo>
                  <a:pt x="139415" y="787287"/>
                </a:lnTo>
                <a:lnTo>
                  <a:pt x="135314" y="758583"/>
                </a:lnTo>
                <a:lnTo>
                  <a:pt x="135314" y="758583"/>
                </a:lnTo>
                <a:lnTo>
                  <a:pt x="143515" y="725780"/>
                </a:lnTo>
                <a:lnTo>
                  <a:pt x="106611" y="651972"/>
                </a:lnTo>
                <a:lnTo>
                  <a:pt x="94310" y="606867"/>
                </a:lnTo>
                <a:lnTo>
                  <a:pt x="94310" y="594565"/>
                </a:lnTo>
                <a:lnTo>
                  <a:pt x="114812" y="582264"/>
                </a:lnTo>
                <a:lnTo>
                  <a:pt x="143515" y="574063"/>
                </a:lnTo>
                <a:lnTo>
                  <a:pt x="159917" y="565862"/>
                </a:lnTo>
                <a:lnTo>
                  <a:pt x="143515" y="533059"/>
                </a:lnTo>
                <a:lnTo>
                  <a:pt x="127114" y="545360"/>
                </a:lnTo>
                <a:lnTo>
                  <a:pt x="114812" y="561762"/>
                </a:lnTo>
                <a:lnTo>
                  <a:pt x="102511" y="561762"/>
                </a:lnTo>
                <a:lnTo>
                  <a:pt x="86109" y="553561"/>
                </a:lnTo>
                <a:lnTo>
                  <a:pt x="57406" y="520757"/>
                </a:lnTo>
                <a:lnTo>
                  <a:pt x="28703" y="442849"/>
                </a:lnTo>
                <a:lnTo>
                  <a:pt x="20502" y="422347"/>
                </a:lnTo>
                <a:lnTo>
                  <a:pt x="20502" y="364940"/>
                </a:lnTo>
                <a:lnTo>
                  <a:pt x="20502" y="307534"/>
                </a:lnTo>
                <a:lnTo>
                  <a:pt x="20502" y="266530"/>
                </a:lnTo>
                <a:lnTo>
                  <a:pt x="0" y="229626"/>
                </a:lnTo>
                <a:lnTo>
                  <a:pt x="0" y="229626"/>
                </a:lnTo>
                <a:lnTo>
                  <a:pt x="20502" y="188621"/>
                </a:lnTo>
                <a:lnTo>
                  <a:pt x="24602" y="143516"/>
                </a:lnTo>
                <a:lnTo>
                  <a:pt x="45105" y="118913"/>
                </a:lnTo>
                <a:lnTo>
                  <a:pt x="45105" y="86110"/>
                </a:lnTo>
                <a:lnTo>
                  <a:pt x="65607" y="65608"/>
                </a:lnTo>
                <a:lnTo>
                  <a:pt x="90209" y="0"/>
                </a:lnTo>
                <a:close/>
              </a:path>
            </a:pathLst>
          </a:cu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5133761" y="1217833"/>
            <a:ext cx="631469" cy="528958"/>
          </a:xfrm>
          <a:custGeom>
            <a:avLst/>
            <a:gdLst>
              <a:gd name="connsiteX0" fmla="*/ 442849 w 631469"/>
              <a:gd name="connsiteY0" fmla="*/ 0 h 528958"/>
              <a:gd name="connsiteX1" fmla="*/ 451050 w 631469"/>
              <a:gd name="connsiteY1" fmla="*/ 61507 h 528958"/>
              <a:gd name="connsiteX2" fmla="*/ 487954 w 631469"/>
              <a:gd name="connsiteY2" fmla="*/ 94310 h 528958"/>
              <a:gd name="connsiteX3" fmla="*/ 500255 w 631469"/>
              <a:gd name="connsiteY3" fmla="*/ 147616 h 528958"/>
              <a:gd name="connsiteX4" fmla="*/ 508456 w 631469"/>
              <a:gd name="connsiteY4" fmla="*/ 168119 h 528958"/>
              <a:gd name="connsiteX5" fmla="*/ 533059 w 631469"/>
              <a:gd name="connsiteY5" fmla="*/ 176319 h 528958"/>
              <a:gd name="connsiteX6" fmla="*/ 524858 w 631469"/>
              <a:gd name="connsiteY6" fmla="*/ 229625 h 528958"/>
              <a:gd name="connsiteX7" fmla="*/ 541260 w 631469"/>
              <a:gd name="connsiteY7" fmla="*/ 319835 h 528958"/>
              <a:gd name="connsiteX8" fmla="*/ 553561 w 631469"/>
              <a:gd name="connsiteY8" fmla="*/ 377241 h 528958"/>
              <a:gd name="connsiteX9" fmla="*/ 561762 w 631469"/>
              <a:gd name="connsiteY9" fmla="*/ 397744 h 528958"/>
              <a:gd name="connsiteX10" fmla="*/ 578164 w 631469"/>
              <a:gd name="connsiteY10" fmla="*/ 438748 h 528958"/>
              <a:gd name="connsiteX11" fmla="*/ 582264 w 631469"/>
              <a:gd name="connsiteY11" fmla="*/ 451050 h 528958"/>
              <a:gd name="connsiteX12" fmla="*/ 578164 w 631469"/>
              <a:gd name="connsiteY12" fmla="*/ 467451 h 528958"/>
              <a:gd name="connsiteX13" fmla="*/ 582264 w 631469"/>
              <a:gd name="connsiteY13" fmla="*/ 479753 h 528958"/>
              <a:gd name="connsiteX14" fmla="*/ 631469 w 631469"/>
              <a:gd name="connsiteY14" fmla="*/ 479753 h 528958"/>
              <a:gd name="connsiteX15" fmla="*/ 631469 w 631469"/>
              <a:gd name="connsiteY15" fmla="*/ 487954 h 528958"/>
              <a:gd name="connsiteX16" fmla="*/ 610967 w 631469"/>
              <a:gd name="connsiteY16" fmla="*/ 500255 h 528958"/>
              <a:gd name="connsiteX17" fmla="*/ 578164 w 631469"/>
              <a:gd name="connsiteY17" fmla="*/ 512556 h 528958"/>
              <a:gd name="connsiteX18" fmla="*/ 565862 w 631469"/>
              <a:gd name="connsiteY18" fmla="*/ 512556 h 528958"/>
              <a:gd name="connsiteX19" fmla="*/ 471552 w 631469"/>
              <a:gd name="connsiteY19" fmla="*/ 512556 h 528958"/>
              <a:gd name="connsiteX20" fmla="*/ 459251 w 631469"/>
              <a:gd name="connsiteY20" fmla="*/ 496154 h 528958"/>
              <a:gd name="connsiteX21" fmla="*/ 442849 w 631469"/>
              <a:gd name="connsiteY21" fmla="*/ 471552 h 528958"/>
              <a:gd name="connsiteX22" fmla="*/ 422347 w 631469"/>
              <a:gd name="connsiteY22" fmla="*/ 463351 h 528958"/>
              <a:gd name="connsiteX23" fmla="*/ 389543 w 631469"/>
              <a:gd name="connsiteY23" fmla="*/ 426447 h 528958"/>
              <a:gd name="connsiteX24" fmla="*/ 16402 w 631469"/>
              <a:gd name="connsiteY24" fmla="*/ 528958 h 528958"/>
              <a:gd name="connsiteX25" fmla="*/ 0 w 631469"/>
              <a:gd name="connsiteY25" fmla="*/ 524858 h 528958"/>
              <a:gd name="connsiteX26" fmla="*/ 0 w 631469"/>
              <a:gd name="connsiteY26" fmla="*/ 512556 h 528958"/>
              <a:gd name="connsiteX27" fmla="*/ 12302 w 631469"/>
              <a:gd name="connsiteY27" fmla="*/ 483853 h 528958"/>
              <a:gd name="connsiteX28" fmla="*/ 36904 w 631469"/>
              <a:gd name="connsiteY28" fmla="*/ 451050 h 528958"/>
              <a:gd name="connsiteX29" fmla="*/ 49206 w 631469"/>
              <a:gd name="connsiteY29" fmla="*/ 434648 h 528958"/>
              <a:gd name="connsiteX30" fmla="*/ 49206 w 631469"/>
              <a:gd name="connsiteY30" fmla="*/ 410045 h 528958"/>
              <a:gd name="connsiteX31" fmla="*/ 41005 w 631469"/>
              <a:gd name="connsiteY31" fmla="*/ 401844 h 528958"/>
              <a:gd name="connsiteX32" fmla="*/ 12302 w 631469"/>
              <a:gd name="connsiteY32" fmla="*/ 381342 h 528958"/>
              <a:gd name="connsiteX33" fmla="*/ 8201 w 631469"/>
              <a:gd name="connsiteY33" fmla="*/ 373141 h 528958"/>
              <a:gd name="connsiteX34" fmla="*/ 36904 w 631469"/>
              <a:gd name="connsiteY34" fmla="*/ 360840 h 528958"/>
              <a:gd name="connsiteX35" fmla="*/ 61507 w 631469"/>
              <a:gd name="connsiteY35" fmla="*/ 336237 h 528958"/>
              <a:gd name="connsiteX36" fmla="*/ 65608 w 631469"/>
              <a:gd name="connsiteY36" fmla="*/ 319835 h 528958"/>
              <a:gd name="connsiteX37" fmla="*/ 69708 w 631469"/>
              <a:gd name="connsiteY37" fmla="*/ 315735 h 528958"/>
              <a:gd name="connsiteX38" fmla="*/ 155817 w 631469"/>
              <a:gd name="connsiteY38" fmla="*/ 319835 h 528958"/>
              <a:gd name="connsiteX39" fmla="*/ 188621 w 631469"/>
              <a:gd name="connsiteY39" fmla="*/ 303433 h 528958"/>
              <a:gd name="connsiteX40" fmla="*/ 229626 w 631469"/>
              <a:gd name="connsiteY40" fmla="*/ 274730 h 528958"/>
              <a:gd name="connsiteX41" fmla="*/ 233726 w 631469"/>
              <a:gd name="connsiteY41" fmla="*/ 254228 h 528958"/>
              <a:gd name="connsiteX42" fmla="*/ 229626 w 631469"/>
              <a:gd name="connsiteY42" fmla="*/ 209123 h 528958"/>
              <a:gd name="connsiteX43" fmla="*/ 213224 w 631469"/>
              <a:gd name="connsiteY43" fmla="*/ 180420 h 528958"/>
              <a:gd name="connsiteX44" fmla="*/ 246027 w 631469"/>
              <a:gd name="connsiteY44" fmla="*/ 155817 h 528958"/>
              <a:gd name="connsiteX45" fmla="*/ 254228 w 631469"/>
              <a:gd name="connsiteY45" fmla="*/ 135315 h 528958"/>
              <a:gd name="connsiteX46" fmla="*/ 262429 w 631469"/>
              <a:gd name="connsiteY46" fmla="*/ 106612 h 528958"/>
              <a:gd name="connsiteX47" fmla="*/ 295233 w 631469"/>
              <a:gd name="connsiteY47" fmla="*/ 69708 h 528958"/>
              <a:gd name="connsiteX48" fmla="*/ 319835 w 631469"/>
              <a:gd name="connsiteY48" fmla="*/ 41005 h 528958"/>
              <a:gd name="connsiteX49" fmla="*/ 352639 w 631469"/>
              <a:gd name="connsiteY49" fmla="*/ 20502 h 528958"/>
              <a:gd name="connsiteX50" fmla="*/ 442849 w 631469"/>
              <a:gd name="connsiteY50" fmla="*/ 0 h 52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31469" h="528958">
                <a:moveTo>
                  <a:pt x="442849" y="0"/>
                </a:moveTo>
                <a:lnTo>
                  <a:pt x="451050" y="61507"/>
                </a:lnTo>
                <a:lnTo>
                  <a:pt x="487954" y="94310"/>
                </a:lnTo>
                <a:lnTo>
                  <a:pt x="500255" y="147616"/>
                </a:lnTo>
                <a:lnTo>
                  <a:pt x="508456" y="168119"/>
                </a:lnTo>
                <a:lnTo>
                  <a:pt x="533059" y="176319"/>
                </a:lnTo>
                <a:lnTo>
                  <a:pt x="524858" y="229625"/>
                </a:lnTo>
                <a:lnTo>
                  <a:pt x="541260" y="319835"/>
                </a:lnTo>
                <a:lnTo>
                  <a:pt x="553561" y="377241"/>
                </a:lnTo>
                <a:lnTo>
                  <a:pt x="561762" y="397744"/>
                </a:lnTo>
                <a:lnTo>
                  <a:pt x="578164" y="438748"/>
                </a:lnTo>
                <a:lnTo>
                  <a:pt x="582264" y="451050"/>
                </a:lnTo>
                <a:lnTo>
                  <a:pt x="578164" y="467451"/>
                </a:lnTo>
                <a:lnTo>
                  <a:pt x="582264" y="479753"/>
                </a:lnTo>
                <a:lnTo>
                  <a:pt x="631469" y="479753"/>
                </a:lnTo>
                <a:lnTo>
                  <a:pt x="631469" y="487954"/>
                </a:lnTo>
                <a:lnTo>
                  <a:pt x="610967" y="500255"/>
                </a:lnTo>
                <a:lnTo>
                  <a:pt x="578164" y="512556"/>
                </a:lnTo>
                <a:lnTo>
                  <a:pt x="565862" y="512556"/>
                </a:lnTo>
                <a:lnTo>
                  <a:pt x="471552" y="512556"/>
                </a:lnTo>
                <a:lnTo>
                  <a:pt x="459251" y="496154"/>
                </a:lnTo>
                <a:lnTo>
                  <a:pt x="442849" y="471552"/>
                </a:lnTo>
                <a:lnTo>
                  <a:pt x="422347" y="463351"/>
                </a:lnTo>
                <a:lnTo>
                  <a:pt x="389543" y="426447"/>
                </a:lnTo>
                <a:lnTo>
                  <a:pt x="16402" y="528958"/>
                </a:lnTo>
                <a:lnTo>
                  <a:pt x="0" y="524858"/>
                </a:lnTo>
                <a:lnTo>
                  <a:pt x="0" y="512556"/>
                </a:lnTo>
                <a:lnTo>
                  <a:pt x="12302" y="483853"/>
                </a:lnTo>
                <a:lnTo>
                  <a:pt x="36904" y="451050"/>
                </a:lnTo>
                <a:lnTo>
                  <a:pt x="49206" y="434648"/>
                </a:lnTo>
                <a:lnTo>
                  <a:pt x="49206" y="410045"/>
                </a:lnTo>
                <a:lnTo>
                  <a:pt x="41005" y="401844"/>
                </a:lnTo>
                <a:lnTo>
                  <a:pt x="12302" y="381342"/>
                </a:lnTo>
                <a:lnTo>
                  <a:pt x="8201" y="373141"/>
                </a:lnTo>
                <a:lnTo>
                  <a:pt x="36904" y="360840"/>
                </a:lnTo>
                <a:lnTo>
                  <a:pt x="61507" y="336237"/>
                </a:lnTo>
                <a:lnTo>
                  <a:pt x="65608" y="319835"/>
                </a:lnTo>
                <a:lnTo>
                  <a:pt x="69708" y="315735"/>
                </a:lnTo>
                <a:lnTo>
                  <a:pt x="155817" y="319835"/>
                </a:lnTo>
                <a:lnTo>
                  <a:pt x="188621" y="303433"/>
                </a:lnTo>
                <a:lnTo>
                  <a:pt x="229626" y="274730"/>
                </a:lnTo>
                <a:lnTo>
                  <a:pt x="233726" y="254228"/>
                </a:lnTo>
                <a:lnTo>
                  <a:pt x="229626" y="209123"/>
                </a:lnTo>
                <a:lnTo>
                  <a:pt x="213224" y="180420"/>
                </a:lnTo>
                <a:lnTo>
                  <a:pt x="246027" y="155817"/>
                </a:lnTo>
                <a:lnTo>
                  <a:pt x="254228" y="135315"/>
                </a:lnTo>
                <a:lnTo>
                  <a:pt x="262429" y="106612"/>
                </a:lnTo>
                <a:lnTo>
                  <a:pt x="295233" y="69708"/>
                </a:lnTo>
                <a:lnTo>
                  <a:pt x="319835" y="41005"/>
                </a:lnTo>
                <a:lnTo>
                  <a:pt x="352639" y="20502"/>
                </a:lnTo>
                <a:lnTo>
                  <a:pt x="442849" y="0"/>
                </a:lnTo>
                <a:close/>
              </a:path>
            </a:pathLst>
          </a:cu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5547907" y="2013320"/>
            <a:ext cx="53306" cy="86110"/>
          </a:xfrm>
          <a:custGeom>
            <a:avLst/>
            <a:gdLst>
              <a:gd name="connsiteX0" fmla="*/ 0 w 53306"/>
              <a:gd name="connsiteY0" fmla="*/ 0 h 86110"/>
              <a:gd name="connsiteX1" fmla="*/ 49205 w 53306"/>
              <a:gd name="connsiteY1" fmla="*/ 41005 h 86110"/>
              <a:gd name="connsiteX2" fmla="*/ 53306 w 53306"/>
              <a:gd name="connsiteY2" fmla="*/ 77909 h 86110"/>
              <a:gd name="connsiteX3" fmla="*/ 4100 w 53306"/>
              <a:gd name="connsiteY3" fmla="*/ 86110 h 86110"/>
              <a:gd name="connsiteX4" fmla="*/ 0 w 53306"/>
              <a:gd name="connsiteY4" fmla="*/ 0 h 86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06" h="86110">
                <a:moveTo>
                  <a:pt x="0" y="0"/>
                </a:moveTo>
                <a:lnTo>
                  <a:pt x="49205" y="41005"/>
                </a:lnTo>
                <a:lnTo>
                  <a:pt x="53306" y="77909"/>
                </a:lnTo>
                <a:lnTo>
                  <a:pt x="4100" y="86110"/>
                </a:lnTo>
                <a:lnTo>
                  <a:pt x="0" y="0"/>
                </a:lnTo>
                <a:close/>
              </a:path>
            </a:pathLst>
          </a:cu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57200" y="4177352"/>
            <a:ext cx="5867400" cy="523220"/>
          </a:xfrm>
          <a:prstGeom prst="rect">
            <a:avLst/>
          </a:prstGeom>
          <a:noFill/>
        </p:spPr>
        <p:txBody>
          <a:bodyPr wrap="square" rtlCol="0">
            <a:spAutoFit/>
          </a:bodyPr>
          <a:lstStyle/>
          <a:p>
            <a:r>
              <a:rPr lang="en-US" sz="2800" dirty="0" smtClean="0">
                <a:latin typeface="Magneto" pitchFamily="82" charset="0"/>
              </a:rPr>
              <a:t>Legal in </a:t>
            </a:r>
            <a:r>
              <a:rPr lang="en-US" sz="2800" dirty="0" smtClean="0">
                <a:latin typeface="Magneto" pitchFamily="82" charset="0"/>
              </a:rPr>
              <a:t>CT, MA, </a:t>
            </a:r>
            <a:r>
              <a:rPr lang="en-US" sz="2800" dirty="0" smtClean="0">
                <a:latin typeface="Magneto" pitchFamily="82" charset="0"/>
              </a:rPr>
              <a:t>and IA </a:t>
            </a:r>
          </a:p>
        </p:txBody>
      </p:sp>
      <p:sp>
        <p:nvSpPr>
          <p:cNvPr id="14" name="TextBox 13"/>
          <p:cNvSpPr txBox="1"/>
          <p:nvPr/>
        </p:nvSpPr>
        <p:spPr>
          <a:xfrm>
            <a:off x="457200" y="4648200"/>
            <a:ext cx="5943600" cy="523220"/>
          </a:xfrm>
          <a:prstGeom prst="rect">
            <a:avLst/>
          </a:prstGeom>
          <a:noFill/>
        </p:spPr>
        <p:txBody>
          <a:bodyPr wrap="square" rtlCol="0">
            <a:spAutoFit/>
          </a:bodyPr>
          <a:lstStyle/>
          <a:p>
            <a:r>
              <a:rPr lang="en-US" sz="2800" dirty="0" smtClean="0">
                <a:latin typeface="Magneto" pitchFamily="82" charset="0"/>
              </a:rPr>
              <a:t>In NH,  VT and ME by Jan. 1</a:t>
            </a:r>
          </a:p>
        </p:txBody>
      </p:sp>
      <p:sp>
        <p:nvSpPr>
          <p:cNvPr id="15" name="TextBox 14"/>
          <p:cNvSpPr txBox="1"/>
          <p:nvPr/>
        </p:nvSpPr>
        <p:spPr>
          <a:xfrm>
            <a:off x="457200" y="5115580"/>
            <a:ext cx="5943600" cy="523220"/>
          </a:xfrm>
          <a:prstGeom prst="rect">
            <a:avLst/>
          </a:prstGeom>
          <a:noFill/>
        </p:spPr>
        <p:txBody>
          <a:bodyPr wrap="square" rtlCol="0">
            <a:spAutoFit/>
          </a:bodyPr>
          <a:lstStyle/>
          <a:p>
            <a:r>
              <a:rPr lang="en-US" sz="2800" dirty="0" smtClean="0">
                <a:latin typeface="Magneto" pitchFamily="82" charset="0"/>
              </a:rPr>
              <a:t>In CA from 6/16-11/8/09</a:t>
            </a:r>
          </a:p>
        </p:txBody>
      </p:sp>
      <p:sp>
        <p:nvSpPr>
          <p:cNvPr id="16" name="TextBox 15"/>
          <p:cNvSpPr txBox="1"/>
          <p:nvPr/>
        </p:nvSpPr>
        <p:spPr>
          <a:xfrm>
            <a:off x="457200" y="5572780"/>
            <a:ext cx="5943600" cy="523220"/>
          </a:xfrm>
          <a:prstGeom prst="rect">
            <a:avLst/>
          </a:prstGeom>
          <a:noFill/>
        </p:spPr>
        <p:txBody>
          <a:bodyPr wrap="square" rtlCol="0">
            <a:spAutoFit/>
          </a:bodyPr>
          <a:lstStyle/>
          <a:p>
            <a:r>
              <a:rPr lang="en-US" sz="2800" dirty="0" smtClean="0">
                <a:latin typeface="Magneto" pitchFamily="82" charset="0"/>
              </a:rPr>
              <a:t>Recognized in NY and DC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from="(-#ppt_w/2)" to="(#ppt_x)" calcmode="lin" valueType="num">
                                      <p:cBhvr>
                                        <p:cTn id="7" dur="600" fill="hold">
                                          <p:stCondLst>
                                            <p:cond delay="0"/>
                                          </p:stCondLst>
                                        </p:cTn>
                                        <p:tgtEl>
                                          <p:spTgt spid="1026"/>
                                        </p:tgtEl>
                                        <p:attrNameLst>
                                          <p:attrName>ppt_x</p:attrName>
                                        </p:attrNameLst>
                                      </p:cBhvr>
                                    </p:anim>
                                    <p:anim from="0" to="-1.0" calcmode="lin" valueType="num">
                                      <p:cBhvr>
                                        <p:cTn id="8" dur="200" decel="50000" autoRev="1" fill="hold">
                                          <p:stCondLst>
                                            <p:cond delay="600"/>
                                          </p:stCondLst>
                                        </p:cTn>
                                        <p:tgtEl>
                                          <p:spTgt spid="1026"/>
                                        </p:tgtEl>
                                        <p:attrNameLst>
                                          <p:attrName>xshear</p:attrName>
                                        </p:attrNameLst>
                                      </p:cBhvr>
                                    </p:anim>
                                    <p:animScale>
                                      <p:cBhvr>
                                        <p:cTn id="9" dur="200" decel="100000" autoRev="1" fill="hold">
                                          <p:stCondLst>
                                            <p:cond delay="600"/>
                                          </p:stCondLst>
                                        </p:cTn>
                                        <p:tgtEl>
                                          <p:spTgt spid="1026"/>
                                        </p:tgtEl>
                                      </p:cBhvr>
                                      <p:from x="100000" y="100000"/>
                                      <p:to x="80000" y="100000"/>
                                    </p:animScale>
                                    <p:anim by="(#ppt_h/3+#ppt_w*0.1)" calcmode="lin" valueType="num">
                                      <p:cBhvr additive="sum">
                                        <p:cTn id="10" dur="200" decel="100000" autoRev="1" fill="hold">
                                          <p:stCondLst>
                                            <p:cond delay="600"/>
                                          </p:stCondLst>
                                        </p:cTn>
                                        <p:tgtEl>
                                          <p:spTgt spid="1026"/>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edge">
                                      <p:cBhvr>
                                        <p:cTn id="15" dur="1000"/>
                                        <p:tgtEl>
                                          <p:spTgt spid="22"/>
                                        </p:tgtEl>
                                      </p:cBhvr>
                                    </p:animEffect>
                                  </p:childTnLst>
                                </p:cTn>
                              </p:par>
                            </p:childTnLst>
                          </p:cTn>
                        </p:par>
                        <p:par>
                          <p:cTn id="16" fill="hold">
                            <p:stCondLst>
                              <p:cond delay="1000"/>
                            </p:stCondLst>
                            <p:childTnLst>
                              <p:par>
                                <p:cTn id="17" presetID="20" presetClass="entr" presetSubtype="0" fill="hold" grpId="0"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edge">
                                      <p:cBhvr>
                                        <p:cTn id="19" dur="1000"/>
                                        <p:tgtEl>
                                          <p:spTgt spid="23"/>
                                        </p:tgtEl>
                                      </p:cBhvr>
                                    </p:animEffect>
                                  </p:childTnLst>
                                </p:cTn>
                              </p:par>
                            </p:childTnLst>
                          </p:cTn>
                        </p:par>
                        <p:par>
                          <p:cTn id="20" fill="hold">
                            <p:stCondLst>
                              <p:cond delay="2000"/>
                            </p:stCondLst>
                            <p:childTnLst>
                              <p:par>
                                <p:cTn id="21" presetID="20" presetClass="entr" presetSubtype="0"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edge">
                                      <p:cBhvr>
                                        <p:cTn id="23" dur="1000"/>
                                        <p:tgtEl>
                                          <p:spTgt spid="24"/>
                                        </p:tgtEl>
                                      </p:cBhvr>
                                    </p:animEffect>
                                  </p:childTnLst>
                                </p:cTn>
                              </p:par>
                              <p:par>
                                <p:cTn id="24" presetID="34"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from="(-#ppt_w/2)" to="(#ppt_x)" calcmode="lin" valueType="num">
                                      <p:cBhvr>
                                        <p:cTn id="26" dur="600" fill="hold">
                                          <p:stCondLst>
                                            <p:cond delay="0"/>
                                          </p:stCondLst>
                                        </p:cTn>
                                        <p:tgtEl>
                                          <p:spTgt spid="13"/>
                                        </p:tgtEl>
                                        <p:attrNameLst>
                                          <p:attrName>ppt_x</p:attrName>
                                        </p:attrNameLst>
                                      </p:cBhvr>
                                    </p:anim>
                                    <p:anim from="0" to="-1.0" calcmode="lin" valueType="num">
                                      <p:cBhvr>
                                        <p:cTn id="27" dur="200" decel="50000" autoRev="1" fill="hold">
                                          <p:stCondLst>
                                            <p:cond delay="600"/>
                                          </p:stCondLst>
                                        </p:cTn>
                                        <p:tgtEl>
                                          <p:spTgt spid="13"/>
                                        </p:tgtEl>
                                        <p:attrNameLst>
                                          <p:attrName>xshear</p:attrName>
                                        </p:attrNameLst>
                                      </p:cBhvr>
                                    </p:anim>
                                    <p:animScale>
                                      <p:cBhvr>
                                        <p:cTn id="28" dur="200" decel="100000" autoRev="1" fill="hold">
                                          <p:stCondLst>
                                            <p:cond delay="600"/>
                                          </p:stCondLst>
                                        </p:cTn>
                                        <p:tgtEl>
                                          <p:spTgt spid="13"/>
                                        </p:tgtEl>
                                      </p:cBhvr>
                                      <p:from x="100000" y="100000"/>
                                      <p:to x="80000" y="100000"/>
                                    </p:animScale>
                                    <p:anim by="(#ppt_h/3+#ppt_w*0.1)" calcmode="lin" valueType="num">
                                      <p:cBhvr additive="sum">
                                        <p:cTn id="29" dur="200" decel="100000" autoRev="1" fill="hold">
                                          <p:stCondLst>
                                            <p:cond delay="600"/>
                                          </p:stCondLst>
                                        </p:cTn>
                                        <p:tgtEl>
                                          <p:spTgt spid="13"/>
                                        </p:tgtEl>
                                        <p:attrNameLst>
                                          <p:attrName>ppt_x</p:attrName>
                                        </p:attrNameLst>
                                      </p:cBhvr>
                                    </p:anim>
                                  </p:childTnLst>
                                </p:cTn>
                              </p:par>
                            </p:childTnLst>
                          </p:cTn>
                        </p:par>
                      </p:childTnLst>
                    </p:cTn>
                  </p:par>
                  <p:par>
                    <p:cTn id="30" fill="hold">
                      <p:stCondLst>
                        <p:cond delay="indefinite"/>
                      </p:stCondLst>
                      <p:childTnLst>
                        <p:par>
                          <p:cTn id="31" fill="hold">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edge">
                                      <p:cBhvr>
                                        <p:cTn id="34" dur="1000"/>
                                        <p:tgtEl>
                                          <p:spTgt spid="18"/>
                                        </p:tgtEl>
                                      </p:cBhvr>
                                    </p:animEffect>
                                  </p:childTnLst>
                                </p:cTn>
                              </p:par>
                            </p:childTnLst>
                          </p:cTn>
                        </p:par>
                        <p:par>
                          <p:cTn id="35" fill="hold">
                            <p:stCondLst>
                              <p:cond delay="1000"/>
                            </p:stCondLst>
                            <p:childTnLst>
                              <p:par>
                                <p:cTn id="36" presetID="20" presetClass="entr" presetSubtype="0"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edge">
                                      <p:cBhvr>
                                        <p:cTn id="38" dur="1000"/>
                                        <p:tgtEl>
                                          <p:spTgt spid="25"/>
                                        </p:tgtEl>
                                      </p:cBhvr>
                                    </p:animEffect>
                                  </p:childTnLst>
                                </p:cTn>
                              </p:par>
                            </p:childTnLst>
                          </p:cTn>
                        </p:par>
                        <p:par>
                          <p:cTn id="39" fill="hold">
                            <p:stCondLst>
                              <p:cond delay="2000"/>
                            </p:stCondLst>
                            <p:childTnLst>
                              <p:par>
                                <p:cTn id="40" presetID="20" presetClass="entr" presetSubtype="0" fill="hold" grpId="0" nodeType="after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edge">
                                      <p:cBhvr>
                                        <p:cTn id="42" dur="1000"/>
                                        <p:tgtEl>
                                          <p:spTgt spid="26"/>
                                        </p:tgtEl>
                                      </p:cBhvr>
                                    </p:animEffect>
                                  </p:childTnLst>
                                </p:cTn>
                              </p:par>
                              <p:par>
                                <p:cTn id="43" presetID="34"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 from="(-#ppt_w/2)" to="(#ppt_x)" calcmode="lin" valueType="num">
                                      <p:cBhvr>
                                        <p:cTn id="45" dur="600" fill="hold">
                                          <p:stCondLst>
                                            <p:cond delay="0"/>
                                          </p:stCondLst>
                                        </p:cTn>
                                        <p:tgtEl>
                                          <p:spTgt spid="14"/>
                                        </p:tgtEl>
                                        <p:attrNameLst>
                                          <p:attrName>ppt_x</p:attrName>
                                        </p:attrNameLst>
                                      </p:cBhvr>
                                    </p:anim>
                                    <p:anim from="0" to="-1.0" calcmode="lin" valueType="num">
                                      <p:cBhvr>
                                        <p:cTn id="46" dur="200" decel="50000" autoRev="1" fill="hold">
                                          <p:stCondLst>
                                            <p:cond delay="600"/>
                                          </p:stCondLst>
                                        </p:cTn>
                                        <p:tgtEl>
                                          <p:spTgt spid="14"/>
                                        </p:tgtEl>
                                        <p:attrNameLst>
                                          <p:attrName>xshear</p:attrName>
                                        </p:attrNameLst>
                                      </p:cBhvr>
                                    </p:anim>
                                    <p:animScale>
                                      <p:cBhvr>
                                        <p:cTn id="47" dur="200" decel="100000" autoRev="1" fill="hold">
                                          <p:stCondLst>
                                            <p:cond delay="600"/>
                                          </p:stCondLst>
                                        </p:cTn>
                                        <p:tgtEl>
                                          <p:spTgt spid="14"/>
                                        </p:tgtEl>
                                      </p:cBhvr>
                                      <p:from x="100000" y="100000"/>
                                      <p:to x="80000" y="100000"/>
                                    </p:animScale>
                                    <p:anim by="(#ppt_h/3+#ppt_w*0.1)" calcmode="lin" valueType="num">
                                      <p:cBhvr additive="sum">
                                        <p:cTn id="48" dur="200" decel="100000" autoRev="1" fill="hold">
                                          <p:stCondLst>
                                            <p:cond delay="600"/>
                                          </p:stCondLst>
                                        </p:cTn>
                                        <p:tgtEl>
                                          <p:spTgt spid="14"/>
                                        </p:tgtEl>
                                        <p:attrNameLst>
                                          <p:attrName>ppt_x</p:attrName>
                                        </p:attrNameLst>
                                      </p:cBhvr>
                                    </p:anim>
                                  </p:childTnLst>
                                </p:cTn>
                              </p:par>
                            </p:childTnLst>
                          </p:cTn>
                        </p:par>
                      </p:childTnLst>
                    </p:cTn>
                  </p:par>
                  <p:par>
                    <p:cTn id="49" fill="hold">
                      <p:stCondLst>
                        <p:cond delay="indefinite"/>
                      </p:stCondLst>
                      <p:childTnLst>
                        <p:par>
                          <p:cTn id="50" fill="hold">
                            <p:stCondLst>
                              <p:cond delay="0"/>
                            </p:stCondLst>
                            <p:childTnLst>
                              <p:par>
                                <p:cTn id="51" presetID="20" presetClass="entr" presetSubtype="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wedge">
                                      <p:cBhvr>
                                        <p:cTn id="53" dur="1000"/>
                                        <p:tgtEl>
                                          <p:spTgt spid="27"/>
                                        </p:tgtEl>
                                      </p:cBhvr>
                                    </p:animEffect>
                                  </p:childTnLst>
                                </p:cTn>
                              </p:par>
                              <p:par>
                                <p:cTn id="54" presetID="34"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 from="(-#ppt_w/2)" to="(#ppt_x)" calcmode="lin" valueType="num">
                                      <p:cBhvr>
                                        <p:cTn id="56" dur="600" fill="hold">
                                          <p:stCondLst>
                                            <p:cond delay="0"/>
                                          </p:stCondLst>
                                        </p:cTn>
                                        <p:tgtEl>
                                          <p:spTgt spid="15"/>
                                        </p:tgtEl>
                                        <p:attrNameLst>
                                          <p:attrName>ppt_x</p:attrName>
                                        </p:attrNameLst>
                                      </p:cBhvr>
                                    </p:anim>
                                    <p:anim from="0" to="-1.0" calcmode="lin" valueType="num">
                                      <p:cBhvr>
                                        <p:cTn id="57" dur="200" decel="50000" autoRev="1" fill="hold">
                                          <p:stCondLst>
                                            <p:cond delay="600"/>
                                          </p:stCondLst>
                                        </p:cTn>
                                        <p:tgtEl>
                                          <p:spTgt spid="15"/>
                                        </p:tgtEl>
                                        <p:attrNameLst>
                                          <p:attrName>xshear</p:attrName>
                                        </p:attrNameLst>
                                      </p:cBhvr>
                                    </p:anim>
                                    <p:animScale>
                                      <p:cBhvr>
                                        <p:cTn id="58" dur="200" decel="100000" autoRev="1" fill="hold">
                                          <p:stCondLst>
                                            <p:cond delay="600"/>
                                          </p:stCondLst>
                                        </p:cTn>
                                        <p:tgtEl>
                                          <p:spTgt spid="15"/>
                                        </p:tgtEl>
                                      </p:cBhvr>
                                      <p:from x="100000" y="100000"/>
                                      <p:to x="80000" y="100000"/>
                                    </p:animScale>
                                    <p:anim by="(#ppt_h/3+#ppt_w*0.1)" calcmode="lin" valueType="num">
                                      <p:cBhvr additive="sum">
                                        <p:cTn id="59" dur="200" decel="100000" autoRev="1" fill="hold">
                                          <p:stCondLst>
                                            <p:cond delay="600"/>
                                          </p:stCondLst>
                                        </p:cTn>
                                        <p:tgtEl>
                                          <p:spTgt spid="15"/>
                                        </p:tgtEl>
                                        <p:attrNameLst>
                                          <p:attrName>ppt_x</p:attrName>
                                        </p:attrNameLst>
                                      </p:cBhvr>
                                    </p:anim>
                                  </p:childTnLst>
                                </p:cTn>
                              </p:par>
                            </p:childTnLst>
                          </p:cTn>
                        </p:par>
                      </p:childTnLst>
                    </p:cTn>
                  </p:par>
                  <p:par>
                    <p:cTn id="60" fill="hold">
                      <p:stCondLst>
                        <p:cond delay="indefinite"/>
                      </p:stCondLst>
                      <p:childTnLst>
                        <p:par>
                          <p:cTn id="61" fill="hold">
                            <p:stCondLst>
                              <p:cond delay="0"/>
                            </p:stCondLst>
                            <p:childTnLst>
                              <p:par>
                                <p:cTn id="62" presetID="20" presetClass="entr" presetSubtype="0" fill="hold" grpId="0" nodeType="click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wedge">
                                      <p:cBhvr>
                                        <p:cTn id="64" dur="1000"/>
                                        <p:tgtEl>
                                          <p:spTgt spid="28"/>
                                        </p:tgtEl>
                                      </p:cBhvr>
                                    </p:animEffect>
                                  </p:childTnLst>
                                </p:cTn>
                              </p:par>
                            </p:childTnLst>
                          </p:cTn>
                        </p:par>
                        <p:par>
                          <p:cTn id="65" fill="hold">
                            <p:stCondLst>
                              <p:cond delay="1000"/>
                            </p:stCondLst>
                            <p:childTnLst>
                              <p:par>
                                <p:cTn id="66" presetID="20" presetClass="entr" presetSubtype="0" fill="hold" grpId="0" nodeType="after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wedge">
                                      <p:cBhvr>
                                        <p:cTn id="68" dur="1000"/>
                                        <p:tgtEl>
                                          <p:spTgt spid="29"/>
                                        </p:tgtEl>
                                      </p:cBhvr>
                                    </p:animEffect>
                                  </p:childTnLst>
                                </p:cTn>
                              </p:par>
                              <p:par>
                                <p:cTn id="69" presetID="34" presetClass="entr" presetSubtype="0"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 from="(-#ppt_w/2)" to="(#ppt_x)" calcmode="lin" valueType="num">
                                      <p:cBhvr>
                                        <p:cTn id="71" dur="600" fill="hold">
                                          <p:stCondLst>
                                            <p:cond delay="0"/>
                                          </p:stCondLst>
                                        </p:cTn>
                                        <p:tgtEl>
                                          <p:spTgt spid="16"/>
                                        </p:tgtEl>
                                        <p:attrNameLst>
                                          <p:attrName>ppt_x</p:attrName>
                                        </p:attrNameLst>
                                      </p:cBhvr>
                                    </p:anim>
                                    <p:anim from="0" to="-1.0" calcmode="lin" valueType="num">
                                      <p:cBhvr>
                                        <p:cTn id="72" dur="200" decel="50000" autoRev="1" fill="hold">
                                          <p:stCondLst>
                                            <p:cond delay="600"/>
                                          </p:stCondLst>
                                        </p:cTn>
                                        <p:tgtEl>
                                          <p:spTgt spid="16"/>
                                        </p:tgtEl>
                                        <p:attrNameLst>
                                          <p:attrName>xshear</p:attrName>
                                        </p:attrNameLst>
                                      </p:cBhvr>
                                    </p:anim>
                                    <p:animScale>
                                      <p:cBhvr>
                                        <p:cTn id="73" dur="200" decel="100000" autoRev="1" fill="hold">
                                          <p:stCondLst>
                                            <p:cond delay="600"/>
                                          </p:stCondLst>
                                        </p:cTn>
                                        <p:tgtEl>
                                          <p:spTgt spid="16"/>
                                        </p:tgtEl>
                                      </p:cBhvr>
                                      <p:from x="100000" y="100000"/>
                                      <p:to x="80000" y="100000"/>
                                    </p:animScale>
                                    <p:anim by="(#ppt_h/3+#ppt_w*0.1)" calcmode="lin" valueType="num">
                                      <p:cBhvr additive="sum">
                                        <p:cTn id="74" dur="200" decel="100000" autoRev="1" fill="hold">
                                          <p:stCondLst>
                                            <p:cond delay="600"/>
                                          </p:stCondLst>
                                        </p:cTn>
                                        <p:tgtEl>
                                          <p:spTgt spid="16"/>
                                        </p:tgtEl>
                                        <p:attrNameLst>
                                          <p:attrName>ppt_x</p:attrName>
                                        </p:attrNameLst>
                                      </p:cBhvr>
                                    </p:anim>
                                  </p:childTnLst>
                                </p:cTn>
                              </p:par>
                            </p:childTnLst>
                          </p:cTn>
                        </p:par>
                      </p:childTnLst>
                    </p:cTn>
                  </p:par>
                  <p:par>
                    <p:cTn id="75" fill="hold">
                      <p:stCondLst>
                        <p:cond delay="indefinite"/>
                      </p:stCondLst>
                      <p:childTnLst>
                        <p:par>
                          <p:cTn id="76" fill="hold">
                            <p:stCondLst>
                              <p:cond delay="0"/>
                            </p:stCondLst>
                            <p:childTnLst>
                              <p:par>
                                <p:cTn id="77" presetID="34" presetClass="exit" presetSubtype="0" fill="hold" nodeType="clickEffect">
                                  <p:stCondLst>
                                    <p:cond delay="0"/>
                                  </p:stCondLst>
                                  <p:childTnLst>
                                    <p:anim from="(ppt_x)" to="(ppt_x+1)" calcmode="lin" valueType="num">
                                      <p:cBhvr>
                                        <p:cTn id="78" dur="1000">
                                          <p:stCondLst>
                                            <p:cond delay="0"/>
                                          </p:stCondLst>
                                        </p:cTn>
                                        <p:tgtEl>
                                          <p:spTgt spid="1026"/>
                                        </p:tgtEl>
                                        <p:attrNameLst>
                                          <p:attrName>ppt_x</p:attrName>
                                        </p:attrNameLst>
                                      </p:cBhvr>
                                    </p:anim>
                                    <p:anim from="0" to="-1.0" calcmode="lin" valueType="num">
                                      <p:cBhvr>
                                        <p:cTn id="79" dur="200" accel="50000">
                                          <p:stCondLst>
                                            <p:cond delay="0"/>
                                          </p:stCondLst>
                                        </p:cTn>
                                        <p:tgtEl>
                                          <p:spTgt spid="1026"/>
                                        </p:tgtEl>
                                        <p:attrNameLst>
                                          <p:attrName>xshear</p:attrName>
                                        </p:attrNameLst>
                                      </p:cBhvr>
                                    </p:anim>
                                    <p:set>
                                      <p:cBhvr>
                                        <p:cTn id="80" dur="800">
                                          <p:stCondLst>
                                            <p:cond delay="200"/>
                                          </p:stCondLst>
                                        </p:cTn>
                                        <p:tgtEl>
                                          <p:spTgt spid="1026"/>
                                        </p:tgtEl>
                                        <p:attrNameLst>
                                          <p:attrName>xshear</p:attrName>
                                        </p:attrNameLst>
                                      </p:cBhvr>
                                      <p:to>
                                        <p:strVal val="-1.0"/>
                                      </p:to>
                                    </p:set>
                                    <p:set>
                                      <p:cBhvr>
                                        <p:cTn id="81" dur="1" fill="hold">
                                          <p:stCondLst>
                                            <p:cond delay="999"/>
                                          </p:stCondLst>
                                        </p:cTn>
                                        <p:tgtEl>
                                          <p:spTgt spid="1026"/>
                                        </p:tgtEl>
                                        <p:attrNameLst>
                                          <p:attrName>style.visibility</p:attrName>
                                        </p:attrNameLst>
                                      </p:cBhvr>
                                      <p:to>
                                        <p:strVal val="hidden"/>
                                      </p:to>
                                    </p:set>
                                  </p:childTnLst>
                                </p:cTn>
                              </p:par>
                              <p:par>
                                <p:cTn id="82" presetID="34" presetClass="exit" presetSubtype="0" fill="hold" grpId="1" nodeType="withEffect">
                                  <p:stCondLst>
                                    <p:cond delay="0"/>
                                  </p:stCondLst>
                                  <p:childTnLst>
                                    <p:anim from="(ppt_x)" to="(ppt_x+1)" calcmode="lin" valueType="num">
                                      <p:cBhvr>
                                        <p:cTn id="83" dur="1000">
                                          <p:stCondLst>
                                            <p:cond delay="0"/>
                                          </p:stCondLst>
                                        </p:cTn>
                                        <p:tgtEl>
                                          <p:spTgt spid="18"/>
                                        </p:tgtEl>
                                        <p:attrNameLst>
                                          <p:attrName>ppt_x</p:attrName>
                                        </p:attrNameLst>
                                      </p:cBhvr>
                                    </p:anim>
                                    <p:anim from="0" to="-1.0" calcmode="lin" valueType="num">
                                      <p:cBhvr>
                                        <p:cTn id="84" dur="200" accel="50000">
                                          <p:stCondLst>
                                            <p:cond delay="0"/>
                                          </p:stCondLst>
                                        </p:cTn>
                                        <p:tgtEl>
                                          <p:spTgt spid="18"/>
                                        </p:tgtEl>
                                        <p:attrNameLst>
                                          <p:attrName>xshear</p:attrName>
                                        </p:attrNameLst>
                                      </p:cBhvr>
                                    </p:anim>
                                    <p:set>
                                      <p:cBhvr>
                                        <p:cTn id="85" dur="800">
                                          <p:stCondLst>
                                            <p:cond delay="200"/>
                                          </p:stCondLst>
                                        </p:cTn>
                                        <p:tgtEl>
                                          <p:spTgt spid="18"/>
                                        </p:tgtEl>
                                        <p:attrNameLst>
                                          <p:attrName>xshear</p:attrName>
                                        </p:attrNameLst>
                                      </p:cBhvr>
                                      <p:to>
                                        <p:strVal val="-1.0"/>
                                      </p:to>
                                    </p:set>
                                    <p:set>
                                      <p:cBhvr>
                                        <p:cTn id="86" dur="1" fill="hold">
                                          <p:stCondLst>
                                            <p:cond delay="999"/>
                                          </p:stCondLst>
                                        </p:cTn>
                                        <p:tgtEl>
                                          <p:spTgt spid="18"/>
                                        </p:tgtEl>
                                        <p:attrNameLst>
                                          <p:attrName>style.visibility</p:attrName>
                                        </p:attrNameLst>
                                      </p:cBhvr>
                                      <p:to>
                                        <p:strVal val="hidden"/>
                                      </p:to>
                                    </p:set>
                                  </p:childTnLst>
                                </p:cTn>
                              </p:par>
                              <p:par>
                                <p:cTn id="87" presetID="34" presetClass="exit" presetSubtype="0" fill="hold" grpId="1" nodeType="withEffect">
                                  <p:stCondLst>
                                    <p:cond delay="0"/>
                                  </p:stCondLst>
                                  <p:childTnLst>
                                    <p:anim from="(ppt_x)" to="(ppt_x+1)" calcmode="lin" valueType="num">
                                      <p:cBhvr>
                                        <p:cTn id="88" dur="1000">
                                          <p:stCondLst>
                                            <p:cond delay="0"/>
                                          </p:stCondLst>
                                        </p:cTn>
                                        <p:tgtEl>
                                          <p:spTgt spid="22"/>
                                        </p:tgtEl>
                                        <p:attrNameLst>
                                          <p:attrName>ppt_x</p:attrName>
                                        </p:attrNameLst>
                                      </p:cBhvr>
                                    </p:anim>
                                    <p:anim from="0" to="-1.0" calcmode="lin" valueType="num">
                                      <p:cBhvr>
                                        <p:cTn id="89" dur="200" accel="50000">
                                          <p:stCondLst>
                                            <p:cond delay="0"/>
                                          </p:stCondLst>
                                        </p:cTn>
                                        <p:tgtEl>
                                          <p:spTgt spid="22"/>
                                        </p:tgtEl>
                                        <p:attrNameLst>
                                          <p:attrName>xshear</p:attrName>
                                        </p:attrNameLst>
                                      </p:cBhvr>
                                    </p:anim>
                                    <p:set>
                                      <p:cBhvr>
                                        <p:cTn id="90" dur="800">
                                          <p:stCondLst>
                                            <p:cond delay="200"/>
                                          </p:stCondLst>
                                        </p:cTn>
                                        <p:tgtEl>
                                          <p:spTgt spid="22"/>
                                        </p:tgtEl>
                                        <p:attrNameLst>
                                          <p:attrName>xshear</p:attrName>
                                        </p:attrNameLst>
                                      </p:cBhvr>
                                      <p:to>
                                        <p:strVal val="-1.0"/>
                                      </p:to>
                                    </p:set>
                                    <p:set>
                                      <p:cBhvr>
                                        <p:cTn id="91" dur="1" fill="hold">
                                          <p:stCondLst>
                                            <p:cond delay="999"/>
                                          </p:stCondLst>
                                        </p:cTn>
                                        <p:tgtEl>
                                          <p:spTgt spid="22"/>
                                        </p:tgtEl>
                                        <p:attrNameLst>
                                          <p:attrName>style.visibility</p:attrName>
                                        </p:attrNameLst>
                                      </p:cBhvr>
                                      <p:to>
                                        <p:strVal val="hidden"/>
                                      </p:to>
                                    </p:set>
                                  </p:childTnLst>
                                </p:cTn>
                              </p:par>
                              <p:par>
                                <p:cTn id="92" presetID="34" presetClass="exit" presetSubtype="0" fill="hold" grpId="1" nodeType="withEffect">
                                  <p:stCondLst>
                                    <p:cond delay="0"/>
                                  </p:stCondLst>
                                  <p:childTnLst>
                                    <p:anim from="(ppt_x)" to="(ppt_x+1)" calcmode="lin" valueType="num">
                                      <p:cBhvr>
                                        <p:cTn id="93" dur="1000">
                                          <p:stCondLst>
                                            <p:cond delay="0"/>
                                          </p:stCondLst>
                                        </p:cTn>
                                        <p:tgtEl>
                                          <p:spTgt spid="23"/>
                                        </p:tgtEl>
                                        <p:attrNameLst>
                                          <p:attrName>ppt_x</p:attrName>
                                        </p:attrNameLst>
                                      </p:cBhvr>
                                    </p:anim>
                                    <p:anim from="0" to="-1.0" calcmode="lin" valueType="num">
                                      <p:cBhvr>
                                        <p:cTn id="94" dur="200" accel="50000">
                                          <p:stCondLst>
                                            <p:cond delay="0"/>
                                          </p:stCondLst>
                                        </p:cTn>
                                        <p:tgtEl>
                                          <p:spTgt spid="23"/>
                                        </p:tgtEl>
                                        <p:attrNameLst>
                                          <p:attrName>xshear</p:attrName>
                                        </p:attrNameLst>
                                      </p:cBhvr>
                                    </p:anim>
                                    <p:set>
                                      <p:cBhvr>
                                        <p:cTn id="95" dur="800">
                                          <p:stCondLst>
                                            <p:cond delay="200"/>
                                          </p:stCondLst>
                                        </p:cTn>
                                        <p:tgtEl>
                                          <p:spTgt spid="23"/>
                                        </p:tgtEl>
                                        <p:attrNameLst>
                                          <p:attrName>xshear</p:attrName>
                                        </p:attrNameLst>
                                      </p:cBhvr>
                                      <p:to>
                                        <p:strVal val="-1.0"/>
                                      </p:to>
                                    </p:set>
                                    <p:set>
                                      <p:cBhvr>
                                        <p:cTn id="96" dur="1" fill="hold">
                                          <p:stCondLst>
                                            <p:cond delay="999"/>
                                          </p:stCondLst>
                                        </p:cTn>
                                        <p:tgtEl>
                                          <p:spTgt spid="23"/>
                                        </p:tgtEl>
                                        <p:attrNameLst>
                                          <p:attrName>style.visibility</p:attrName>
                                        </p:attrNameLst>
                                      </p:cBhvr>
                                      <p:to>
                                        <p:strVal val="hidden"/>
                                      </p:to>
                                    </p:set>
                                  </p:childTnLst>
                                </p:cTn>
                              </p:par>
                              <p:par>
                                <p:cTn id="97" presetID="34" presetClass="exit" presetSubtype="0" fill="hold" grpId="1" nodeType="withEffect">
                                  <p:stCondLst>
                                    <p:cond delay="0"/>
                                  </p:stCondLst>
                                  <p:childTnLst>
                                    <p:anim from="(ppt_x)" to="(ppt_x+1)" calcmode="lin" valueType="num">
                                      <p:cBhvr>
                                        <p:cTn id="98" dur="1000">
                                          <p:stCondLst>
                                            <p:cond delay="0"/>
                                          </p:stCondLst>
                                        </p:cTn>
                                        <p:tgtEl>
                                          <p:spTgt spid="24"/>
                                        </p:tgtEl>
                                        <p:attrNameLst>
                                          <p:attrName>ppt_x</p:attrName>
                                        </p:attrNameLst>
                                      </p:cBhvr>
                                    </p:anim>
                                    <p:anim from="0" to="-1.0" calcmode="lin" valueType="num">
                                      <p:cBhvr>
                                        <p:cTn id="99" dur="200" accel="50000">
                                          <p:stCondLst>
                                            <p:cond delay="0"/>
                                          </p:stCondLst>
                                        </p:cTn>
                                        <p:tgtEl>
                                          <p:spTgt spid="24"/>
                                        </p:tgtEl>
                                        <p:attrNameLst>
                                          <p:attrName>xshear</p:attrName>
                                        </p:attrNameLst>
                                      </p:cBhvr>
                                    </p:anim>
                                    <p:set>
                                      <p:cBhvr>
                                        <p:cTn id="100" dur="800">
                                          <p:stCondLst>
                                            <p:cond delay="200"/>
                                          </p:stCondLst>
                                        </p:cTn>
                                        <p:tgtEl>
                                          <p:spTgt spid="24"/>
                                        </p:tgtEl>
                                        <p:attrNameLst>
                                          <p:attrName>xshear</p:attrName>
                                        </p:attrNameLst>
                                      </p:cBhvr>
                                      <p:to>
                                        <p:strVal val="-1.0"/>
                                      </p:to>
                                    </p:set>
                                    <p:set>
                                      <p:cBhvr>
                                        <p:cTn id="101" dur="1" fill="hold">
                                          <p:stCondLst>
                                            <p:cond delay="999"/>
                                          </p:stCondLst>
                                        </p:cTn>
                                        <p:tgtEl>
                                          <p:spTgt spid="24"/>
                                        </p:tgtEl>
                                        <p:attrNameLst>
                                          <p:attrName>style.visibility</p:attrName>
                                        </p:attrNameLst>
                                      </p:cBhvr>
                                      <p:to>
                                        <p:strVal val="hidden"/>
                                      </p:to>
                                    </p:set>
                                  </p:childTnLst>
                                </p:cTn>
                              </p:par>
                              <p:par>
                                <p:cTn id="102" presetID="34" presetClass="exit" presetSubtype="0" fill="hold" grpId="1" nodeType="withEffect">
                                  <p:stCondLst>
                                    <p:cond delay="0"/>
                                  </p:stCondLst>
                                  <p:childTnLst>
                                    <p:anim from="(ppt_x)" to="(ppt_x+1)" calcmode="lin" valueType="num">
                                      <p:cBhvr>
                                        <p:cTn id="103" dur="1000">
                                          <p:stCondLst>
                                            <p:cond delay="0"/>
                                          </p:stCondLst>
                                        </p:cTn>
                                        <p:tgtEl>
                                          <p:spTgt spid="25"/>
                                        </p:tgtEl>
                                        <p:attrNameLst>
                                          <p:attrName>ppt_x</p:attrName>
                                        </p:attrNameLst>
                                      </p:cBhvr>
                                    </p:anim>
                                    <p:anim from="0" to="-1.0" calcmode="lin" valueType="num">
                                      <p:cBhvr>
                                        <p:cTn id="104" dur="200" accel="50000">
                                          <p:stCondLst>
                                            <p:cond delay="0"/>
                                          </p:stCondLst>
                                        </p:cTn>
                                        <p:tgtEl>
                                          <p:spTgt spid="25"/>
                                        </p:tgtEl>
                                        <p:attrNameLst>
                                          <p:attrName>xshear</p:attrName>
                                        </p:attrNameLst>
                                      </p:cBhvr>
                                    </p:anim>
                                    <p:set>
                                      <p:cBhvr>
                                        <p:cTn id="105" dur="800">
                                          <p:stCondLst>
                                            <p:cond delay="200"/>
                                          </p:stCondLst>
                                        </p:cTn>
                                        <p:tgtEl>
                                          <p:spTgt spid="25"/>
                                        </p:tgtEl>
                                        <p:attrNameLst>
                                          <p:attrName>xshear</p:attrName>
                                        </p:attrNameLst>
                                      </p:cBhvr>
                                      <p:to>
                                        <p:strVal val="-1.0"/>
                                      </p:to>
                                    </p:set>
                                    <p:set>
                                      <p:cBhvr>
                                        <p:cTn id="106" dur="1" fill="hold">
                                          <p:stCondLst>
                                            <p:cond delay="999"/>
                                          </p:stCondLst>
                                        </p:cTn>
                                        <p:tgtEl>
                                          <p:spTgt spid="25"/>
                                        </p:tgtEl>
                                        <p:attrNameLst>
                                          <p:attrName>style.visibility</p:attrName>
                                        </p:attrNameLst>
                                      </p:cBhvr>
                                      <p:to>
                                        <p:strVal val="hidden"/>
                                      </p:to>
                                    </p:set>
                                  </p:childTnLst>
                                </p:cTn>
                              </p:par>
                              <p:par>
                                <p:cTn id="107" presetID="34" presetClass="exit" presetSubtype="0" fill="hold" grpId="1" nodeType="withEffect">
                                  <p:stCondLst>
                                    <p:cond delay="0"/>
                                  </p:stCondLst>
                                  <p:childTnLst>
                                    <p:anim from="(ppt_x)" to="(ppt_x+1)" calcmode="lin" valueType="num">
                                      <p:cBhvr>
                                        <p:cTn id="108" dur="1000">
                                          <p:stCondLst>
                                            <p:cond delay="0"/>
                                          </p:stCondLst>
                                        </p:cTn>
                                        <p:tgtEl>
                                          <p:spTgt spid="26"/>
                                        </p:tgtEl>
                                        <p:attrNameLst>
                                          <p:attrName>ppt_x</p:attrName>
                                        </p:attrNameLst>
                                      </p:cBhvr>
                                    </p:anim>
                                    <p:anim from="0" to="-1.0" calcmode="lin" valueType="num">
                                      <p:cBhvr>
                                        <p:cTn id="109" dur="200" accel="50000">
                                          <p:stCondLst>
                                            <p:cond delay="0"/>
                                          </p:stCondLst>
                                        </p:cTn>
                                        <p:tgtEl>
                                          <p:spTgt spid="26"/>
                                        </p:tgtEl>
                                        <p:attrNameLst>
                                          <p:attrName>xshear</p:attrName>
                                        </p:attrNameLst>
                                      </p:cBhvr>
                                    </p:anim>
                                    <p:set>
                                      <p:cBhvr>
                                        <p:cTn id="110" dur="800">
                                          <p:stCondLst>
                                            <p:cond delay="200"/>
                                          </p:stCondLst>
                                        </p:cTn>
                                        <p:tgtEl>
                                          <p:spTgt spid="26"/>
                                        </p:tgtEl>
                                        <p:attrNameLst>
                                          <p:attrName>xshear</p:attrName>
                                        </p:attrNameLst>
                                      </p:cBhvr>
                                      <p:to>
                                        <p:strVal val="-1.0"/>
                                      </p:to>
                                    </p:set>
                                    <p:set>
                                      <p:cBhvr>
                                        <p:cTn id="111" dur="1" fill="hold">
                                          <p:stCondLst>
                                            <p:cond delay="999"/>
                                          </p:stCondLst>
                                        </p:cTn>
                                        <p:tgtEl>
                                          <p:spTgt spid="26"/>
                                        </p:tgtEl>
                                        <p:attrNameLst>
                                          <p:attrName>style.visibility</p:attrName>
                                        </p:attrNameLst>
                                      </p:cBhvr>
                                      <p:to>
                                        <p:strVal val="hidden"/>
                                      </p:to>
                                    </p:set>
                                  </p:childTnLst>
                                </p:cTn>
                              </p:par>
                              <p:par>
                                <p:cTn id="112" presetID="34" presetClass="exit" presetSubtype="0" fill="hold" grpId="1" nodeType="withEffect">
                                  <p:stCondLst>
                                    <p:cond delay="0"/>
                                  </p:stCondLst>
                                  <p:childTnLst>
                                    <p:anim from="(ppt_x)" to="(ppt_x+1)" calcmode="lin" valueType="num">
                                      <p:cBhvr>
                                        <p:cTn id="113" dur="1000">
                                          <p:stCondLst>
                                            <p:cond delay="0"/>
                                          </p:stCondLst>
                                        </p:cTn>
                                        <p:tgtEl>
                                          <p:spTgt spid="27"/>
                                        </p:tgtEl>
                                        <p:attrNameLst>
                                          <p:attrName>ppt_x</p:attrName>
                                        </p:attrNameLst>
                                      </p:cBhvr>
                                    </p:anim>
                                    <p:anim from="0" to="-1.0" calcmode="lin" valueType="num">
                                      <p:cBhvr>
                                        <p:cTn id="114" dur="200" accel="50000">
                                          <p:stCondLst>
                                            <p:cond delay="0"/>
                                          </p:stCondLst>
                                        </p:cTn>
                                        <p:tgtEl>
                                          <p:spTgt spid="27"/>
                                        </p:tgtEl>
                                        <p:attrNameLst>
                                          <p:attrName>xshear</p:attrName>
                                        </p:attrNameLst>
                                      </p:cBhvr>
                                    </p:anim>
                                    <p:set>
                                      <p:cBhvr>
                                        <p:cTn id="115" dur="800">
                                          <p:stCondLst>
                                            <p:cond delay="200"/>
                                          </p:stCondLst>
                                        </p:cTn>
                                        <p:tgtEl>
                                          <p:spTgt spid="27"/>
                                        </p:tgtEl>
                                        <p:attrNameLst>
                                          <p:attrName>xshear</p:attrName>
                                        </p:attrNameLst>
                                      </p:cBhvr>
                                      <p:to>
                                        <p:strVal val="-1.0"/>
                                      </p:to>
                                    </p:set>
                                    <p:set>
                                      <p:cBhvr>
                                        <p:cTn id="116" dur="1" fill="hold">
                                          <p:stCondLst>
                                            <p:cond delay="999"/>
                                          </p:stCondLst>
                                        </p:cTn>
                                        <p:tgtEl>
                                          <p:spTgt spid="27"/>
                                        </p:tgtEl>
                                        <p:attrNameLst>
                                          <p:attrName>style.visibility</p:attrName>
                                        </p:attrNameLst>
                                      </p:cBhvr>
                                      <p:to>
                                        <p:strVal val="hidden"/>
                                      </p:to>
                                    </p:set>
                                  </p:childTnLst>
                                </p:cTn>
                              </p:par>
                              <p:par>
                                <p:cTn id="117" presetID="34" presetClass="exit" presetSubtype="0" fill="hold" grpId="1" nodeType="withEffect">
                                  <p:stCondLst>
                                    <p:cond delay="0"/>
                                  </p:stCondLst>
                                  <p:childTnLst>
                                    <p:anim from="(ppt_x)" to="(ppt_x+1)" calcmode="lin" valueType="num">
                                      <p:cBhvr>
                                        <p:cTn id="118" dur="1000">
                                          <p:stCondLst>
                                            <p:cond delay="0"/>
                                          </p:stCondLst>
                                        </p:cTn>
                                        <p:tgtEl>
                                          <p:spTgt spid="28"/>
                                        </p:tgtEl>
                                        <p:attrNameLst>
                                          <p:attrName>ppt_x</p:attrName>
                                        </p:attrNameLst>
                                      </p:cBhvr>
                                    </p:anim>
                                    <p:anim from="0" to="-1.0" calcmode="lin" valueType="num">
                                      <p:cBhvr>
                                        <p:cTn id="119" dur="200" accel="50000">
                                          <p:stCondLst>
                                            <p:cond delay="0"/>
                                          </p:stCondLst>
                                        </p:cTn>
                                        <p:tgtEl>
                                          <p:spTgt spid="28"/>
                                        </p:tgtEl>
                                        <p:attrNameLst>
                                          <p:attrName>xshear</p:attrName>
                                        </p:attrNameLst>
                                      </p:cBhvr>
                                    </p:anim>
                                    <p:set>
                                      <p:cBhvr>
                                        <p:cTn id="120" dur="800">
                                          <p:stCondLst>
                                            <p:cond delay="200"/>
                                          </p:stCondLst>
                                        </p:cTn>
                                        <p:tgtEl>
                                          <p:spTgt spid="28"/>
                                        </p:tgtEl>
                                        <p:attrNameLst>
                                          <p:attrName>xshear</p:attrName>
                                        </p:attrNameLst>
                                      </p:cBhvr>
                                      <p:to>
                                        <p:strVal val="-1.0"/>
                                      </p:to>
                                    </p:set>
                                    <p:set>
                                      <p:cBhvr>
                                        <p:cTn id="121" dur="1" fill="hold">
                                          <p:stCondLst>
                                            <p:cond delay="999"/>
                                          </p:stCondLst>
                                        </p:cTn>
                                        <p:tgtEl>
                                          <p:spTgt spid="28"/>
                                        </p:tgtEl>
                                        <p:attrNameLst>
                                          <p:attrName>style.visibility</p:attrName>
                                        </p:attrNameLst>
                                      </p:cBhvr>
                                      <p:to>
                                        <p:strVal val="hidden"/>
                                      </p:to>
                                    </p:set>
                                  </p:childTnLst>
                                </p:cTn>
                              </p:par>
                              <p:par>
                                <p:cTn id="122" presetID="34" presetClass="exit" presetSubtype="0" fill="hold" grpId="1" nodeType="withEffect">
                                  <p:stCondLst>
                                    <p:cond delay="0"/>
                                  </p:stCondLst>
                                  <p:childTnLst>
                                    <p:anim from="(ppt_x)" to="(ppt_x+1)" calcmode="lin" valueType="num">
                                      <p:cBhvr>
                                        <p:cTn id="123" dur="1000">
                                          <p:stCondLst>
                                            <p:cond delay="0"/>
                                          </p:stCondLst>
                                        </p:cTn>
                                        <p:tgtEl>
                                          <p:spTgt spid="29"/>
                                        </p:tgtEl>
                                        <p:attrNameLst>
                                          <p:attrName>ppt_x</p:attrName>
                                        </p:attrNameLst>
                                      </p:cBhvr>
                                    </p:anim>
                                    <p:anim from="0" to="-1.0" calcmode="lin" valueType="num">
                                      <p:cBhvr>
                                        <p:cTn id="124" dur="200" accel="50000">
                                          <p:stCondLst>
                                            <p:cond delay="0"/>
                                          </p:stCondLst>
                                        </p:cTn>
                                        <p:tgtEl>
                                          <p:spTgt spid="29"/>
                                        </p:tgtEl>
                                        <p:attrNameLst>
                                          <p:attrName>xshear</p:attrName>
                                        </p:attrNameLst>
                                      </p:cBhvr>
                                    </p:anim>
                                    <p:set>
                                      <p:cBhvr>
                                        <p:cTn id="125" dur="800">
                                          <p:stCondLst>
                                            <p:cond delay="200"/>
                                          </p:stCondLst>
                                        </p:cTn>
                                        <p:tgtEl>
                                          <p:spTgt spid="29"/>
                                        </p:tgtEl>
                                        <p:attrNameLst>
                                          <p:attrName>xshear</p:attrName>
                                        </p:attrNameLst>
                                      </p:cBhvr>
                                      <p:to>
                                        <p:strVal val="-1.0"/>
                                      </p:to>
                                    </p:set>
                                    <p:set>
                                      <p:cBhvr>
                                        <p:cTn id="126" dur="1" fill="hold">
                                          <p:stCondLst>
                                            <p:cond delay="999"/>
                                          </p:stCondLst>
                                        </p:cTn>
                                        <p:tgtEl>
                                          <p:spTgt spid="29"/>
                                        </p:tgtEl>
                                        <p:attrNameLst>
                                          <p:attrName>style.visibility</p:attrName>
                                        </p:attrNameLst>
                                      </p:cBhvr>
                                      <p:to>
                                        <p:strVal val="hidden"/>
                                      </p:to>
                                    </p:set>
                                  </p:childTnLst>
                                </p:cTn>
                              </p:par>
                              <p:par>
                                <p:cTn id="127" presetID="34" presetClass="exit" presetSubtype="0" fill="hold" grpId="1" nodeType="withEffect">
                                  <p:stCondLst>
                                    <p:cond delay="0"/>
                                  </p:stCondLst>
                                  <p:childTnLst>
                                    <p:anim from="(ppt_x)" to="(ppt_x+1)" calcmode="lin" valueType="num">
                                      <p:cBhvr>
                                        <p:cTn id="128" dur="1000">
                                          <p:stCondLst>
                                            <p:cond delay="0"/>
                                          </p:stCondLst>
                                        </p:cTn>
                                        <p:tgtEl>
                                          <p:spTgt spid="13"/>
                                        </p:tgtEl>
                                        <p:attrNameLst>
                                          <p:attrName>ppt_x</p:attrName>
                                        </p:attrNameLst>
                                      </p:cBhvr>
                                    </p:anim>
                                    <p:anim from="0" to="-1.0" calcmode="lin" valueType="num">
                                      <p:cBhvr>
                                        <p:cTn id="129" dur="200" accel="50000">
                                          <p:stCondLst>
                                            <p:cond delay="0"/>
                                          </p:stCondLst>
                                        </p:cTn>
                                        <p:tgtEl>
                                          <p:spTgt spid="13"/>
                                        </p:tgtEl>
                                        <p:attrNameLst>
                                          <p:attrName>xshear</p:attrName>
                                        </p:attrNameLst>
                                      </p:cBhvr>
                                    </p:anim>
                                    <p:set>
                                      <p:cBhvr>
                                        <p:cTn id="130" dur="800">
                                          <p:stCondLst>
                                            <p:cond delay="200"/>
                                          </p:stCondLst>
                                        </p:cTn>
                                        <p:tgtEl>
                                          <p:spTgt spid="13"/>
                                        </p:tgtEl>
                                        <p:attrNameLst>
                                          <p:attrName>xshear</p:attrName>
                                        </p:attrNameLst>
                                      </p:cBhvr>
                                      <p:to>
                                        <p:strVal val="-1.0"/>
                                      </p:to>
                                    </p:set>
                                    <p:set>
                                      <p:cBhvr>
                                        <p:cTn id="131" dur="1" fill="hold">
                                          <p:stCondLst>
                                            <p:cond delay="999"/>
                                          </p:stCondLst>
                                        </p:cTn>
                                        <p:tgtEl>
                                          <p:spTgt spid="13"/>
                                        </p:tgtEl>
                                        <p:attrNameLst>
                                          <p:attrName>style.visibility</p:attrName>
                                        </p:attrNameLst>
                                      </p:cBhvr>
                                      <p:to>
                                        <p:strVal val="hidden"/>
                                      </p:to>
                                    </p:set>
                                  </p:childTnLst>
                                </p:cTn>
                              </p:par>
                              <p:par>
                                <p:cTn id="132" presetID="34" presetClass="exit" presetSubtype="0" fill="hold" grpId="1" nodeType="withEffect">
                                  <p:stCondLst>
                                    <p:cond delay="0"/>
                                  </p:stCondLst>
                                  <p:childTnLst>
                                    <p:anim from="(ppt_x)" to="(ppt_x+1)" calcmode="lin" valueType="num">
                                      <p:cBhvr>
                                        <p:cTn id="133" dur="1000">
                                          <p:stCondLst>
                                            <p:cond delay="0"/>
                                          </p:stCondLst>
                                        </p:cTn>
                                        <p:tgtEl>
                                          <p:spTgt spid="14"/>
                                        </p:tgtEl>
                                        <p:attrNameLst>
                                          <p:attrName>ppt_x</p:attrName>
                                        </p:attrNameLst>
                                      </p:cBhvr>
                                    </p:anim>
                                    <p:anim from="0" to="-1.0" calcmode="lin" valueType="num">
                                      <p:cBhvr>
                                        <p:cTn id="134" dur="200" accel="50000">
                                          <p:stCondLst>
                                            <p:cond delay="0"/>
                                          </p:stCondLst>
                                        </p:cTn>
                                        <p:tgtEl>
                                          <p:spTgt spid="14"/>
                                        </p:tgtEl>
                                        <p:attrNameLst>
                                          <p:attrName>xshear</p:attrName>
                                        </p:attrNameLst>
                                      </p:cBhvr>
                                    </p:anim>
                                    <p:set>
                                      <p:cBhvr>
                                        <p:cTn id="135" dur="800">
                                          <p:stCondLst>
                                            <p:cond delay="200"/>
                                          </p:stCondLst>
                                        </p:cTn>
                                        <p:tgtEl>
                                          <p:spTgt spid="14"/>
                                        </p:tgtEl>
                                        <p:attrNameLst>
                                          <p:attrName>xshear</p:attrName>
                                        </p:attrNameLst>
                                      </p:cBhvr>
                                      <p:to>
                                        <p:strVal val="-1.0"/>
                                      </p:to>
                                    </p:set>
                                    <p:set>
                                      <p:cBhvr>
                                        <p:cTn id="136" dur="1" fill="hold">
                                          <p:stCondLst>
                                            <p:cond delay="999"/>
                                          </p:stCondLst>
                                        </p:cTn>
                                        <p:tgtEl>
                                          <p:spTgt spid="14"/>
                                        </p:tgtEl>
                                        <p:attrNameLst>
                                          <p:attrName>style.visibility</p:attrName>
                                        </p:attrNameLst>
                                      </p:cBhvr>
                                      <p:to>
                                        <p:strVal val="hidden"/>
                                      </p:to>
                                    </p:set>
                                  </p:childTnLst>
                                </p:cTn>
                              </p:par>
                              <p:par>
                                <p:cTn id="137" presetID="34" presetClass="exit" presetSubtype="0" fill="hold" grpId="1" nodeType="withEffect">
                                  <p:stCondLst>
                                    <p:cond delay="0"/>
                                  </p:stCondLst>
                                  <p:childTnLst>
                                    <p:anim from="(ppt_x)" to="(ppt_x+1)" calcmode="lin" valueType="num">
                                      <p:cBhvr>
                                        <p:cTn id="138" dur="1000">
                                          <p:stCondLst>
                                            <p:cond delay="0"/>
                                          </p:stCondLst>
                                        </p:cTn>
                                        <p:tgtEl>
                                          <p:spTgt spid="15"/>
                                        </p:tgtEl>
                                        <p:attrNameLst>
                                          <p:attrName>ppt_x</p:attrName>
                                        </p:attrNameLst>
                                      </p:cBhvr>
                                    </p:anim>
                                    <p:anim from="0" to="-1.0" calcmode="lin" valueType="num">
                                      <p:cBhvr>
                                        <p:cTn id="139" dur="200" accel="50000">
                                          <p:stCondLst>
                                            <p:cond delay="0"/>
                                          </p:stCondLst>
                                        </p:cTn>
                                        <p:tgtEl>
                                          <p:spTgt spid="15"/>
                                        </p:tgtEl>
                                        <p:attrNameLst>
                                          <p:attrName>xshear</p:attrName>
                                        </p:attrNameLst>
                                      </p:cBhvr>
                                    </p:anim>
                                    <p:set>
                                      <p:cBhvr>
                                        <p:cTn id="140" dur="800">
                                          <p:stCondLst>
                                            <p:cond delay="200"/>
                                          </p:stCondLst>
                                        </p:cTn>
                                        <p:tgtEl>
                                          <p:spTgt spid="15"/>
                                        </p:tgtEl>
                                        <p:attrNameLst>
                                          <p:attrName>xshear</p:attrName>
                                        </p:attrNameLst>
                                      </p:cBhvr>
                                      <p:to>
                                        <p:strVal val="-1.0"/>
                                      </p:to>
                                    </p:set>
                                    <p:set>
                                      <p:cBhvr>
                                        <p:cTn id="141" dur="1" fill="hold">
                                          <p:stCondLst>
                                            <p:cond delay="999"/>
                                          </p:stCondLst>
                                        </p:cTn>
                                        <p:tgtEl>
                                          <p:spTgt spid="15"/>
                                        </p:tgtEl>
                                        <p:attrNameLst>
                                          <p:attrName>style.visibility</p:attrName>
                                        </p:attrNameLst>
                                      </p:cBhvr>
                                      <p:to>
                                        <p:strVal val="hidden"/>
                                      </p:to>
                                    </p:set>
                                  </p:childTnLst>
                                </p:cTn>
                              </p:par>
                              <p:par>
                                <p:cTn id="142" presetID="34" presetClass="exit" presetSubtype="0" fill="hold" grpId="1" nodeType="withEffect">
                                  <p:stCondLst>
                                    <p:cond delay="0"/>
                                  </p:stCondLst>
                                  <p:childTnLst>
                                    <p:anim from="(ppt_x)" to="(ppt_x+1)" calcmode="lin" valueType="num">
                                      <p:cBhvr>
                                        <p:cTn id="143" dur="1000">
                                          <p:stCondLst>
                                            <p:cond delay="0"/>
                                          </p:stCondLst>
                                        </p:cTn>
                                        <p:tgtEl>
                                          <p:spTgt spid="16"/>
                                        </p:tgtEl>
                                        <p:attrNameLst>
                                          <p:attrName>ppt_x</p:attrName>
                                        </p:attrNameLst>
                                      </p:cBhvr>
                                    </p:anim>
                                    <p:anim from="0" to="-1.0" calcmode="lin" valueType="num">
                                      <p:cBhvr>
                                        <p:cTn id="144" dur="200" accel="50000">
                                          <p:stCondLst>
                                            <p:cond delay="0"/>
                                          </p:stCondLst>
                                        </p:cTn>
                                        <p:tgtEl>
                                          <p:spTgt spid="16"/>
                                        </p:tgtEl>
                                        <p:attrNameLst>
                                          <p:attrName>xshear</p:attrName>
                                        </p:attrNameLst>
                                      </p:cBhvr>
                                    </p:anim>
                                    <p:set>
                                      <p:cBhvr>
                                        <p:cTn id="145" dur="800">
                                          <p:stCondLst>
                                            <p:cond delay="200"/>
                                          </p:stCondLst>
                                        </p:cTn>
                                        <p:tgtEl>
                                          <p:spTgt spid="16"/>
                                        </p:tgtEl>
                                        <p:attrNameLst>
                                          <p:attrName>xshear</p:attrName>
                                        </p:attrNameLst>
                                      </p:cBhvr>
                                      <p:to>
                                        <p:strVal val="-1.0"/>
                                      </p:to>
                                    </p:set>
                                    <p:set>
                                      <p:cBhvr>
                                        <p:cTn id="146" dur="1" fill="hold">
                                          <p:stCondLst>
                                            <p:cond delay="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13" grpId="0"/>
      <p:bldP spid="13" grpId="1"/>
      <p:bldP spid="14" grpId="0"/>
      <p:bldP spid="14" grpId="1"/>
      <p:bldP spid="15" grpId="0"/>
      <p:bldP spid="15" grpId="1"/>
      <p:bldP spid="16" grpId="0"/>
      <p:bldP spid="16"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grpSp>
        <p:nvGrpSpPr>
          <p:cNvPr id="2" name="Group 8"/>
          <p:cNvGrpSpPr/>
          <p:nvPr/>
        </p:nvGrpSpPr>
        <p:grpSpPr>
          <a:xfrm>
            <a:off x="762000" y="1371600"/>
            <a:ext cx="2209800" cy="2362200"/>
            <a:chOff x="762000" y="1371600"/>
            <a:chExt cx="2209800" cy="2362200"/>
          </a:xfrm>
          <a:scene3d>
            <a:camera prst="isometricOffAxis1Right"/>
            <a:lightRig rig="threePt" dir="t"/>
          </a:scene3d>
        </p:grpSpPr>
        <p:sp>
          <p:nvSpPr>
            <p:cNvPr id="6" name="Rectangle 5"/>
            <p:cNvSpPr/>
            <p:nvPr/>
          </p:nvSpPr>
          <p:spPr>
            <a:xfrm>
              <a:off x="762000" y="1371600"/>
              <a:ext cx="2209800" cy="236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2000" y="1676400"/>
              <a:ext cx="2209800" cy="2000548"/>
            </a:xfrm>
            <a:prstGeom prst="rect">
              <a:avLst/>
            </a:prstGeom>
            <a:noFill/>
          </p:spPr>
          <p:txBody>
            <a:bodyPr wrap="square" rtlCol="0">
              <a:spAutoFit/>
            </a:bodyPr>
            <a:lstStyle/>
            <a:p>
              <a:pPr algn="ctr"/>
              <a:r>
                <a:rPr lang="en-US" sz="2400" b="1" dirty="0" smtClean="0">
                  <a:solidFill>
                    <a:srgbClr val="000000"/>
                  </a:solidFill>
                  <a:latin typeface="Lincoln" pitchFamily="34" charset="0"/>
                </a:rPr>
                <a:t>The Daily News</a:t>
              </a:r>
            </a:p>
            <a:p>
              <a:pPr algn="ctr"/>
              <a:endParaRPr lang="en-US" sz="2000" b="1" dirty="0" smtClean="0">
                <a:solidFill>
                  <a:srgbClr val="000000"/>
                </a:solidFill>
                <a:latin typeface="Arial" pitchFamily="34" charset="0"/>
              </a:endParaRPr>
            </a:p>
            <a:p>
              <a:pPr algn="ctr"/>
              <a:r>
                <a:rPr lang="en-US" sz="2000" b="1" dirty="0" smtClean="0">
                  <a:solidFill>
                    <a:srgbClr val="000000"/>
                  </a:solidFill>
                  <a:latin typeface="Arial" pitchFamily="34" charset="0"/>
                </a:rPr>
                <a:t>OK Supreme Court Bans 10 Commandments Display</a:t>
              </a:r>
            </a:p>
          </p:txBody>
        </p:sp>
      </p:grpSp>
      <p:grpSp>
        <p:nvGrpSpPr>
          <p:cNvPr id="3" name="Group 9"/>
          <p:cNvGrpSpPr/>
          <p:nvPr/>
        </p:nvGrpSpPr>
        <p:grpSpPr>
          <a:xfrm>
            <a:off x="3276600" y="1600200"/>
            <a:ext cx="2209800" cy="2133600"/>
            <a:chOff x="762000" y="1371600"/>
            <a:chExt cx="2209800" cy="2362200"/>
          </a:xfrm>
          <a:scene3d>
            <a:camera prst="isometricOffAxis2Left"/>
            <a:lightRig rig="threePt" dir="t"/>
          </a:scene3d>
        </p:grpSpPr>
        <p:sp>
          <p:nvSpPr>
            <p:cNvPr id="13" name="Rectangle 12"/>
            <p:cNvSpPr/>
            <p:nvPr/>
          </p:nvSpPr>
          <p:spPr>
            <a:xfrm>
              <a:off x="762000" y="1371600"/>
              <a:ext cx="2209800" cy="236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62000" y="1676400"/>
              <a:ext cx="2209800" cy="1874139"/>
            </a:xfrm>
            <a:prstGeom prst="rect">
              <a:avLst/>
            </a:prstGeom>
            <a:noFill/>
          </p:spPr>
          <p:txBody>
            <a:bodyPr wrap="square" rtlCol="0">
              <a:spAutoFit/>
            </a:bodyPr>
            <a:lstStyle/>
            <a:p>
              <a:pPr algn="ctr"/>
              <a:r>
                <a:rPr lang="en-US" sz="2400" b="1" dirty="0" smtClean="0">
                  <a:solidFill>
                    <a:srgbClr val="000000"/>
                  </a:solidFill>
                  <a:latin typeface="Lincoln" pitchFamily="34" charset="0"/>
                  <a:cs typeface="Arial" pitchFamily="34" charset="0"/>
                </a:rPr>
                <a:t>Daily Mirror</a:t>
              </a:r>
            </a:p>
            <a:p>
              <a:pPr algn="ctr"/>
              <a:endParaRPr lang="en-US" sz="2000" b="1" dirty="0" smtClean="0">
                <a:solidFill>
                  <a:srgbClr val="000000"/>
                </a:solidFill>
                <a:latin typeface="Arial" pitchFamily="34" charset="0"/>
                <a:cs typeface="Arial" pitchFamily="34" charset="0"/>
              </a:endParaRPr>
            </a:p>
            <a:p>
              <a:pPr algn="ctr"/>
              <a:r>
                <a:rPr lang="en-US" sz="2000" b="1" dirty="0" smtClean="0">
                  <a:solidFill>
                    <a:srgbClr val="000000"/>
                  </a:solidFill>
                  <a:cs typeface="Arial" pitchFamily="34" charset="0"/>
                </a:rPr>
                <a:t>Nativity Scene Banned from Town Square</a:t>
              </a:r>
            </a:p>
          </p:txBody>
        </p:sp>
      </p:grpSp>
      <p:grpSp>
        <p:nvGrpSpPr>
          <p:cNvPr id="4" name="Group 14"/>
          <p:cNvGrpSpPr/>
          <p:nvPr/>
        </p:nvGrpSpPr>
        <p:grpSpPr>
          <a:xfrm>
            <a:off x="838200" y="4114800"/>
            <a:ext cx="2743200" cy="2133600"/>
            <a:chOff x="762000" y="1371600"/>
            <a:chExt cx="2209800" cy="2362200"/>
          </a:xfrm>
          <a:scene3d>
            <a:camera prst="isometricOffAxis2Left"/>
            <a:lightRig rig="threePt" dir="t"/>
          </a:scene3d>
        </p:grpSpPr>
        <p:sp>
          <p:nvSpPr>
            <p:cNvPr id="16" name="Rectangle 15"/>
            <p:cNvSpPr/>
            <p:nvPr/>
          </p:nvSpPr>
          <p:spPr>
            <a:xfrm>
              <a:off x="762000" y="1371600"/>
              <a:ext cx="2209800" cy="236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762000" y="1676400"/>
              <a:ext cx="2209800" cy="1533387"/>
            </a:xfrm>
            <a:prstGeom prst="rect">
              <a:avLst/>
            </a:prstGeom>
            <a:noFill/>
          </p:spPr>
          <p:txBody>
            <a:bodyPr wrap="square" rtlCol="0">
              <a:spAutoFit/>
            </a:bodyPr>
            <a:lstStyle/>
            <a:p>
              <a:pPr algn="ctr"/>
              <a:r>
                <a:rPr lang="en-US" sz="2400" b="1" dirty="0" smtClean="0">
                  <a:solidFill>
                    <a:srgbClr val="000000"/>
                  </a:solidFill>
                  <a:latin typeface="Lincoln" pitchFamily="34" charset="0"/>
                  <a:cs typeface="Arial" pitchFamily="34" charset="0"/>
                </a:rPr>
                <a:t>The Chronicle</a:t>
              </a:r>
            </a:p>
            <a:p>
              <a:pPr algn="ctr"/>
              <a:endParaRPr lang="en-US" sz="2000" b="1" dirty="0" smtClean="0">
                <a:solidFill>
                  <a:srgbClr val="000000"/>
                </a:solidFill>
                <a:latin typeface="Arial" pitchFamily="34" charset="0"/>
                <a:cs typeface="Arial" pitchFamily="34" charset="0"/>
              </a:endParaRPr>
            </a:p>
            <a:p>
              <a:pPr algn="ctr"/>
              <a:r>
                <a:rPr lang="en-US" sz="2000" b="1" dirty="0" smtClean="0">
                  <a:solidFill>
                    <a:srgbClr val="000000"/>
                  </a:solidFill>
                  <a:cs typeface="Arial" pitchFamily="34" charset="0"/>
                </a:rPr>
                <a:t>Christians Arrested at Gay Pride March</a:t>
              </a:r>
            </a:p>
          </p:txBody>
        </p:sp>
      </p:grpSp>
      <p:grpSp>
        <p:nvGrpSpPr>
          <p:cNvPr id="8" name="Group 18"/>
          <p:cNvGrpSpPr/>
          <p:nvPr/>
        </p:nvGrpSpPr>
        <p:grpSpPr>
          <a:xfrm>
            <a:off x="3581400" y="3505200"/>
            <a:ext cx="2514600" cy="2755317"/>
            <a:chOff x="762000" y="1371600"/>
            <a:chExt cx="2209800" cy="2362200"/>
          </a:xfrm>
          <a:scene3d>
            <a:camera prst="isometricOffAxis1Right"/>
            <a:lightRig rig="threePt" dir="t"/>
          </a:scene3d>
        </p:grpSpPr>
        <p:sp>
          <p:nvSpPr>
            <p:cNvPr id="20" name="Rectangle 19"/>
            <p:cNvSpPr/>
            <p:nvPr/>
          </p:nvSpPr>
          <p:spPr>
            <a:xfrm>
              <a:off x="762000" y="1371600"/>
              <a:ext cx="2209800" cy="236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2000" y="1676400"/>
              <a:ext cx="2209800" cy="1715118"/>
            </a:xfrm>
            <a:prstGeom prst="rect">
              <a:avLst/>
            </a:prstGeom>
            <a:noFill/>
          </p:spPr>
          <p:txBody>
            <a:bodyPr wrap="square" rtlCol="0">
              <a:spAutoFit/>
            </a:bodyPr>
            <a:lstStyle/>
            <a:p>
              <a:pPr algn="ctr"/>
              <a:r>
                <a:rPr lang="en-US" sz="2400" b="1" dirty="0" smtClean="0">
                  <a:solidFill>
                    <a:srgbClr val="000000"/>
                  </a:solidFill>
                  <a:latin typeface="Lincoln" pitchFamily="34" charset="0"/>
                  <a:cs typeface="Arial" pitchFamily="34" charset="0"/>
                </a:rPr>
                <a:t>Examiner Daily</a:t>
              </a:r>
            </a:p>
            <a:p>
              <a:pPr algn="ctr"/>
              <a:endParaRPr lang="en-US" sz="2000" b="1" dirty="0" smtClean="0">
                <a:solidFill>
                  <a:srgbClr val="000000"/>
                </a:solidFill>
                <a:latin typeface="Arial" pitchFamily="34" charset="0"/>
                <a:cs typeface="Arial" pitchFamily="34" charset="0"/>
              </a:endParaRPr>
            </a:p>
            <a:p>
              <a:pPr algn="ctr"/>
              <a:r>
                <a:rPr lang="en-US" sz="2000" b="1" dirty="0" smtClean="0">
                  <a:solidFill>
                    <a:srgbClr val="000000"/>
                  </a:solidFill>
                  <a:latin typeface="Arial" pitchFamily="34" charset="0"/>
                  <a:cs typeface="Arial" pitchFamily="34" charset="0"/>
                </a:rPr>
                <a:t>Girl Suspended for Thanking Jesus in Valedictorian Speech</a:t>
              </a:r>
              <a:endParaRPr lang="en-US" sz="2000" b="1" dirty="0">
                <a:solidFill>
                  <a:srgbClr val="000000"/>
                </a:solidFill>
                <a:latin typeface="Arial" pitchFamily="34" charset="0"/>
                <a:cs typeface="Arial"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par>
                          <p:cTn id="11" fill="hold">
                            <p:stCondLst>
                              <p:cond delay="1000"/>
                            </p:stCondLst>
                            <p:childTnLst>
                              <p:par>
                                <p:cTn id="12" presetID="34"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 from="(-#ppt_w/2)" to="(#ppt_x)" calcmode="lin" valueType="num">
                                      <p:cBhvr>
                                        <p:cTn id="14" dur="600" fill="hold">
                                          <p:stCondLst>
                                            <p:cond delay="0"/>
                                          </p:stCondLst>
                                        </p:cTn>
                                        <p:tgtEl>
                                          <p:spTgt spid="8"/>
                                        </p:tgtEl>
                                        <p:attrNameLst>
                                          <p:attrName>ppt_x</p:attrName>
                                        </p:attrNameLst>
                                      </p:cBhvr>
                                    </p:anim>
                                    <p:anim from="0" to="-1.0" calcmode="lin" valueType="num">
                                      <p:cBhvr>
                                        <p:cTn id="15" dur="200" decel="50000" autoRev="1" fill="hold">
                                          <p:stCondLst>
                                            <p:cond delay="600"/>
                                          </p:stCondLst>
                                        </p:cTn>
                                        <p:tgtEl>
                                          <p:spTgt spid="8"/>
                                        </p:tgtEl>
                                        <p:attrNameLst>
                                          <p:attrName>xshear</p:attrName>
                                        </p:attrNameLst>
                                      </p:cBhvr>
                                    </p:anim>
                                    <p:animScale>
                                      <p:cBhvr>
                                        <p:cTn id="16" dur="200" decel="100000" autoRev="1" fill="hold">
                                          <p:stCondLst>
                                            <p:cond delay="600"/>
                                          </p:stCondLst>
                                        </p:cTn>
                                        <p:tgtEl>
                                          <p:spTgt spid="8"/>
                                        </p:tgtEl>
                                      </p:cBhvr>
                                      <p:from x="100000" y="100000"/>
                                      <p:to x="80000" y="100000"/>
                                    </p:animScale>
                                    <p:anim by="(#ppt_h/3+#ppt_w*0.1)" calcmode="lin" valueType="num">
                                      <p:cBhvr additive="sum">
                                        <p:cTn id="17" dur="200" decel="100000" autoRev="1" fill="hold">
                                          <p:stCondLst>
                                            <p:cond delay="600"/>
                                          </p:stCondLst>
                                        </p:cTn>
                                        <p:tgtEl>
                                          <p:spTgt spid="8"/>
                                        </p:tgtEl>
                                        <p:attrNameLst>
                                          <p:attrName>ppt_x</p:attrName>
                                        </p:attrNameLst>
                                      </p:cBhvr>
                                    </p:anim>
                                  </p:childTnLst>
                                </p:cTn>
                              </p:par>
                            </p:childTnLst>
                          </p:cTn>
                        </p:par>
                        <p:par>
                          <p:cTn id="18" fill="hold">
                            <p:stCondLst>
                              <p:cond delay="2000"/>
                            </p:stCondLst>
                            <p:childTnLst>
                              <p:par>
                                <p:cTn id="19" presetID="34" presetClass="entr" presetSubtype="0"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 from="(-#ppt_w/2)" to="(#ppt_x)" calcmode="lin" valueType="num">
                                      <p:cBhvr>
                                        <p:cTn id="21" dur="600" fill="hold">
                                          <p:stCondLst>
                                            <p:cond delay="0"/>
                                          </p:stCondLst>
                                        </p:cTn>
                                        <p:tgtEl>
                                          <p:spTgt spid="3"/>
                                        </p:tgtEl>
                                        <p:attrNameLst>
                                          <p:attrName>ppt_x</p:attrName>
                                        </p:attrNameLst>
                                      </p:cBhvr>
                                    </p:anim>
                                    <p:anim from="0" to="-1.0" calcmode="lin" valueType="num">
                                      <p:cBhvr>
                                        <p:cTn id="22" dur="200" decel="50000" autoRev="1" fill="hold">
                                          <p:stCondLst>
                                            <p:cond delay="600"/>
                                          </p:stCondLst>
                                        </p:cTn>
                                        <p:tgtEl>
                                          <p:spTgt spid="3"/>
                                        </p:tgtEl>
                                        <p:attrNameLst>
                                          <p:attrName>xshear</p:attrName>
                                        </p:attrNameLst>
                                      </p:cBhvr>
                                    </p:anim>
                                    <p:animScale>
                                      <p:cBhvr>
                                        <p:cTn id="23" dur="200" decel="100000" autoRev="1" fill="hold">
                                          <p:stCondLst>
                                            <p:cond delay="600"/>
                                          </p:stCondLst>
                                        </p:cTn>
                                        <p:tgtEl>
                                          <p:spTgt spid="3"/>
                                        </p:tgtEl>
                                      </p:cBhvr>
                                      <p:from x="100000" y="100000"/>
                                      <p:to x="80000" y="100000"/>
                                    </p:animScale>
                                    <p:anim by="(#ppt_h/3+#ppt_w*0.1)" calcmode="lin" valueType="num">
                                      <p:cBhvr additive="sum">
                                        <p:cTn id="24" dur="200" decel="100000" autoRev="1" fill="hold">
                                          <p:stCondLst>
                                            <p:cond delay="600"/>
                                          </p:stCondLst>
                                        </p:cTn>
                                        <p:tgtEl>
                                          <p:spTgt spid="3"/>
                                        </p:tgtEl>
                                        <p:attrNameLst>
                                          <p:attrName>ppt_x</p:attrName>
                                        </p:attrNameLst>
                                      </p:cBhvr>
                                    </p:anim>
                                  </p:childTnLst>
                                </p:cTn>
                              </p:par>
                            </p:childTnLst>
                          </p:cTn>
                        </p:par>
                        <p:par>
                          <p:cTn id="25" fill="hold">
                            <p:stCondLst>
                              <p:cond delay="3000"/>
                            </p:stCondLst>
                            <p:childTnLst>
                              <p:par>
                                <p:cTn id="26" presetID="34" presetClass="entr" presetSubtype="0"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 from="(-#ppt_w/2)" to="(#ppt_x)" calcmode="lin" valueType="num">
                                      <p:cBhvr>
                                        <p:cTn id="28" dur="600" fill="hold">
                                          <p:stCondLst>
                                            <p:cond delay="0"/>
                                          </p:stCondLst>
                                        </p:cTn>
                                        <p:tgtEl>
                                          <p:spTgt spid="4"/>
                                        </p:tgtEl>
                                        <p:attrNameLst>
                                          <p:attrName>ppt_x</p:attrName>
                                        </p:attrNameLst>
                                      </p:cBhvr>
                                    </p:anim>
                                    <p:anim from="0" to="-1.0" calcmode="lin" valueType="num">
                                      <p:cBhvr>
                                        <p:cTn id="29" dur="200" decel="50000" autoRev="1" fill="hold">
                                          <p:stCondLst>
                                            <p:cond delay="600"/>
                                          </p:stCondLst>
                                        </p:cTn>
                                        <p:tgtEl>
                                          <p:spTgt spid="4"/>
                                        </p:tgtEl>
                                        <p:attrNameLst>
                                          <p:attrName>xshear</p:attrName>
                                        </p:attrNameLst>
                                      </p:cBhvr>
                                    </p:anim>
                                    <p:animScale>
                                      <p:cBhvr>
                                        <p:cTn id="30" dur="200" decel="100000" autoRev="1" fill="hold">
                                          <p:stCondLst>
                                            <p:cond delay="600"/>
                                          </p:stCondLst>
                                        </p:cTn>
                                        <p:tgtEl>
                                          <p:spTgt spid="4"/>
                                        </p:tgtEl>
                                      </p:cBhvr>
                                      <p:from x="100000" y="100000"/>
                                      <p:to x="80000" y="100000"/>
                                    </p:animScale>
                                    <p:anim by="(#ppt_h/3+#ppt_w*0.1)" calcmode="lin" valueType="num">
                                      <p:cBhvr additive="sum">
                                        <p:cTn id="31" dur="200" decel="100000" autoRev="1" fill="hold">
                                          <p:stCondLst>
                                            <p:cond delay="600"/>
                                          </p:stCondLst>
                                        </p:cTn>
                                        <p:tgtEl>
                                          <p:spTgt spid="4"/>
                                        </p:tgtEl>
                                        <p:attrNameLst>
                                          <p:attrName>ppt_x</p:attrName>
                                        </p:attrNameLst>
                                      </p:cBhvr>
                                    </p:anim>
                                  </p:childTnLst>
                                </p:cTn>
                              </p:par>
                            </p:childTnLst>
                          </p:cTn>
                        </p:par>
                      </p:childTnLst>
                    </p:cTn>
                  </p:par>
                  <p:par>
                    <p:cTn id="32" fill="hold">
                      <p:stCondLst>
                        <p:cond delay="indefinite"/>
                      </p:stCondLst>
                      <p:childTnLst>
                        <p:par>
                          <p:cTn id="33" fill="hold">
                            <p:stCondLst>
                              <p:cond delay="0"/>
                            </p:stCondLst>
                            <p:childTnLst>
                              <p:par>
                                <p:cTn id="34" presetID="34" presetClass="exit" presetSubtype="0" fill="hold" nodeType="clickEffect">
                                  <p:stCondLst>
                                    <p:cond delay="0"/>
                                  </p:stCondLst>
                                  <p:childTnLst>
                                    <p:anim from="(ppt_x)" to="(ppt_x+1)" calcmode="lin" valueType="num">
                                      <p:cBhvr>
                                        <p:cTn id="35" dur="1000">
                                          <p:stCondLst>
                                            <p:cond delay="0"/>
                                          </p:stCondLst>
                                        </p:cTn>
                                        <p:tgtEl>
                                          <p:spTgt spid="2"/>
                                        </p:tgtEl>
                                        <p:attrNameLst>
                                          <p:attrName>ppt_x</p:attrName>
                                        </p:attrNameLst>
                                      </p:cBhvr>
                                    </p:anim>
                                    <p:anim from="0" to="-1.0" calcmode="lin" valueType="num">
                                      <p:cBhvr>
                                        <p:cTn id="36" dur="200" accel="50000">
                                          <p:stCondLst>
                                            <p:cond delay="0"/>
                                          </p:stCondLst>
                                        </p:cTn>
                                        <p:tgtEl>
                                          <p:spTgt spid="2"/>
                                        </p:tgtEl>
                                        <p:attrNameLst>
                                          <p:attrName>xshear</p:attrName>
                                        </p:attrNameLst>
                                      </p:cBhvr>
                                    </p:anim>
                                    <p:set>
                                      <p:cBhvr>
                                        <p:cTn id="37" dur="800">
                                          <p:stCondLst>
                                            <p:cond delay="200"/>
                                          </p:stCondLst>
                                        </p:cTn>
                                        <p:tgtEl>
                                          <p:spTgt spid="2"/>
                                        </p:tgtEl>
                                        <p:attrNameLst>
                                          <p:attrName>xshear</p:attrName>
                                        </p:attrNameLst>
                                      </p:cBhvr>
                                      <p:to>
                                        <p:strVal val="-1.0"/>
                                      </p:to>
                                    </p:set>
                                    <p:set>
                                      <p:cBhvr>
                                        <p:cTn id="38" dur="1" fill="hold">
                                          <p:stCondLst>
                                            <p:cond delay="999"/>
                                          </p:stCondLst>
                                        </p:cTn>
                                        <p:tgtEl>
                                          <p:spTgt spid="2"/>
                                        </p:tgtEl>
                                        <p:attrNameLst>
                                          <p:attrName>style.visibility</p:attrName>
                                        </p:attrNameLst>
                                      </p:cBhvr>
                                      <p:to>
                                        <p:strVal val="hidden"/>
                                      </p:to>
                                    </p:set>
                                  </p:childTnLst>
                                </p:cTn>
                              </p:par>
                              <p:par>
                                <p:cTn id="39" presetID="34" presetClass="exit" presetSubtype="0" fill="hold" nodeType="withEffect">
                                  <p:stCondLst>
                                    <p:cond delay="0"/>
                                  </p:stCondLst>
                                  <p:childTnLst>
                                    <p:anim from="(ppt_x)" to="(ppt_x+1)" calcmode="lin" valueType="num">
                                      <p:cBhvr>
                                        <p:cTn id="40" dur="1000">
                                          <p:stCondLst>
                                            <p:cond delay="0"/>
                                          </p:stCondLst>
                                        </p:cTn>
                                        <p:tgtEl>
                                          <p:spTgt spid="3"/>
                                        </p:tgtEl>
                                        <p:attrNameLst>
                                          <p:attrName>ppt_x</p:attrName>
                                        </p:attrNameLst>
                                      </p:cBhvr>
                                    </p:anim>
                                    <p:anim from="0" to="-1.0" calcmode="lin" valueType="num">
                                      <p:cBhvr>
                                        <p:cTn id="41" dur="200" accel="50000">
                                          <p:stCondLst>
                                            <p:cond delay="0"/>
                                          </p:stCondLst>
                                        </p:cTn>
                                        <p:tgtEl>
                                          <p:spTgt spid="3"/>
                                        </p:tgtEl>
                                        <p:attrNameLst>
                                          <p:attrName>xshear</p:attrName>
                                        </p:attrNameLst>
                                      </p:cBhvr>
                                    </p:anim>
                                    <p:set>
                                      <p:cBhvr>
                                        <p:cTn id="42" dur="800">
                                          <p:stCondLst>
                                            <p:cond delay="200"/>
                                          </p:stCondLst>
                                        </p:cTn>
                                        <p:tgtEl>
                                          <p:spTgt spid="3"/>
                                        </p:tgtEl>
                                        <p:attrNameLst>
                                          <p:attrName>xshear</p:attrName>
                                        </p:attrNameLst>
                                      </p:cBhvr>
                                      <p:to>
                                        <p:strVal val="-1.0"/>
                                      </p:to>
                                    </p:set>
                                    <p:set>
                                      <p:cBhvr>
                                        <p:cTn id="43" dur="1" fill="hold">
                                          <p:stCondLst>
                                            <p:cond delay="999"/>
                                          </p:stCondLst>
                                        </p:cTn>
                                        <p:tgtEl>
                                          <p:spTgt spid="3"/>
                                        </p:tgtEl>
                                        <p:attrNameLst>
                                          <p:attrName>style.visibility</p:attrName>
                                        </p:attrNameLst>
                                      </p:cBhvr>
                                      <p:to>
                                        <p:strVal val="hidden"/>
                                      </p:to>
                                    </p:set>
                                  </p:childTnLst>
                                </p:cTn>
                              </p:par>
                              <p:par>
                                <p:cTn id="44" presetID="34" presetClass="exit" presetSubtype="0" fill="hold" nodeType="withEffect">
                                  <p:stCondLst>
                                    <p:cond delay="0"/>
                                  </p:stCondLst>
                                  <p:childTnLst>
                                    <p:anim from="(ppt_x)" to="(ppt_x+1)" calcmode="lin" valueType="num">
                                      <p:cBhvr>
                                        <p:cTn id="45" dur="1000">
                                          <p:stCondLst>
                                            <p:cond delay="0"/>
                                          </p:stCondLst>
                                        </p:cTn>
                                        <p:tgtEl>
                                          <p:spTgt spid="4"/>
                                        </p:tgtEl>
                                        <p:attrNameLst>
                                          <p:attrName>ppt_x</p:attrName>
                                        </p:attrNameLst>
                                      </p:cBhvr>
                                    </p:anim>
                                    <p:anim from="0" to="-1.0" calcmode="lin" valueType="num">
                                      <p:cBhvr>
                                        <p:cTn id="46" dur="200" accel="50000">
                                          <p:stCondLst>
                                            <p:cond delay="0"/>
                                          </p:stCondLst>
                                        </p:cTn>
                                        <p:tgtEl>
                                          <p:spTgt spid="4"/>
                                        </p:tgtEl>
                                        <p:attrNameLst>
                                          <p:attrName>xshear</p:attrName>
                                        </p:attrNameLst>
                                      </p:cBhvr>
                                    </p:anim>
                                    <p:set>
                                      <p:cBhvr>
                                        <p:cTn id="47" dur="800">
                                          <p:stCondLst>
                                            <p:cond delay="200"/>
                                          </p:stCondLst>
                                        </p:cTn>
                                        <p:tgtEl>
                                          <p:spTgt spid="4"/>
                                        </p:tgtEl>
                                        <p:attrNameLst>
                                          <p:attrName>xshear</p:attrName>
                                        </p:attrNameLst>
                                      </p:cBhvr>
                                      <p:to>
                                        <p:strVal val="-1.0"/>
                                      </p:to>
                                    </p:set>
                                    <p:set>
                                      <p:cBhvr>
                                        <p:cTn id="48" dur="1" fill="hold">
                                          <p:stCondLst>
                                            <p:cond delay="999"/>
                                          </p:stCondLst>
                                        </p:cTn>
                                        <p:tgtEl>
                                          <p:spTgt spid="4"/>
                                        </p:tgtEl>
                                        <p:attrNameLst>
                                          <p:attrName>style.visibility</p:attrName>
                                        </p:attrNameLst>
                                      </p:cBhvr>
                                      <p:to>
                                        <p:strVal val="hidden"/>
                                      </p:to>
                                    </p:set>
                                  </p:childTnLst>
                                </p:cTn>
                              </p:par>
                              <p:par>
                                <p:cTn id="49" presetID="34" presetClass="exit" presetSubtype="0" fill="hold" nodeType="withEffect">
                                  <p:stCondLst>
                                    <p:cond delay="0"/>
                                  </p:stCondLst>
                                  <p:childTnLst>
                                    <p:anim from="(ppt_x)" to="(ppt_x+1)" calcmode="lin" valueType="num">
                                      <p:cBhvr>
                                        <p:cTn id="50" dur="1000">
                                          <p:stCondLst>
                                            <p:cond delay="0"/>
                                          </p:stCondLst>
                                        </p:cTn>
                                        <p:tgtEl>
                                          <p:spTgt spid="8"/>
                                        </p:tgtEl>
                                        <p:attrNameLst>
                                          <p:attrName>ppt_x</p:attrName>
                                        </p:attrNameLst>
                                      </p:cBhvr>
                                    </p:anim>
                                    <p:anim from="0" to="-1.0" calcmode="lin" valueType="num">
                                      <p:cBhvr>
                                        <p:cTn id="51" dur="200" accel="50000">
                                          <p:stCondLst>
                                            <p:cond delay="0"/>
                                          </p:stCondLst>
                                        </p:cTn>
                                        <p:tgtEl>
                                          <p:spTgt spid="8"/>
                                        </p:tgtEl>
                                        <p:attrNameLst>
                                          <p:attrName>xshear</p:attrName>
                                        </p:attrNameLst>
                                      </p:cBhvr>
                                    </p:anim>
                                    <p:set>
                                      <p:cBhvr>
                                        <p:cTn id="52" dur="800">
                                          <p:stCondLst>
                                            <p:cond delay="200"/>
                                          </p:stCondLst>
                                        </p:cTn>
                                        <p:tgtEl>
                                          <p:spTgt spid="8"/>
                                        </p:tgtEl>
                                        <p:attrNameLst>
                                          <p:attrName>xshear</p:attrName>
                                        </p:attrNameLst>
                                      </p:cBhvr>
                                      <p:to>
                                        <p:strVal val="-1.0"/>
                                      </p:to>
                                    </p:set>
                                    <p:set>
                                      <p:cBhvr>
                                        <p:cTn id="53"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1384995"/>
          </a:xfrm>
          <a:prstGeom prst="rect">
            <a:avLst/>
          </a:prstGeom>
          <a:noFill/>
        </p:spPr>
        <p:txBody>
          <a:bodyPr wrap="square" rtlCol="0">
            <a:spAutoFit/>
          </a:bodyPr>
          <a:lstStyle/>
          <a:p>
            <a:r>
              <a:rPr lang="en-US" sz="2800" dirty="0" smtClean="0">
                <a:latin typeface="+mj-lt"/>
              </a:rPr>
              <a:t>Most popular TV show for 9-12 year-olds: </a:t>
            </a:r>
            <a:r>
              <a:rPr lang="en-US" sz="2800" dirty="0" smtClean="0">
                <a:solidFill>
                  <a:schemeClr val="bg1"/>
                </a:solidFill>
                <a:latin typeface="+mj-lt"/>
              </a:rPr>
              <a:t>Desperate Housewives</a:t>
            </a:r>
            <a:endParaRPr lang="en-US" sz="2800" dirty="0">
              <a:solidFill>
                <a:schemeClr val="bg1"/>
              </a:solidFill>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5" name="TextBox 4"/>
          <p:cNvSpPr txBox="1"/>
          <p:nvPr/>
        </p:nvSpPr>
        <p:spPr>
          <a:xfrm>
            <a:off x="457200" y="2021414"/>
            <a:ext cx="5867400" cy="954107"/>
          </a:xfrm>
          <a:prstGeom prst="rect">
            <a:avLst/>
          </a:prstGeom>
          <a:noFill/>
        </p:spPr>
        <p:txBody>
          <a:bodyPr wrap="square" rtlCol="0">
            <a:spAutoFit/>
          </a:bodyPr>
          <a:lstStyle/>
          <a:p>
            <a:r>
              <a:rPr lang="en-US" sz="2800" dirty="0" smtClean="0">
                <a:latin typeface="+mj-lt"/>
              </a:rPr>
              <a:t>46% of high school students have had sexual intercourse</a:t>
            </a:r>
            <a:endParaRPr lang="en-US" sz="2800" dirty="0">
              <a:solidFill>
                <a:schemeClr val="bg1"/>
              </a:solidFill>
              <a:latin typeface="+mj-lt"/>
            </a:endParaRPr>
          </a:p>
        </p:txBody>
      </p:sp>
      <p:sp>
        <p:nvSpPr>
          <p:cNvPr id="6" name="TextBox 5"/>
          <p:cNvSpPr txBox="1"/>
          <p:nvPr/>
        </p:nvSpPr>
        <p:spPr>
          <a:xfrm>
            <a:off x="685800" y="2881222"/>
            <a:ext cx="5638800" cy="954107"/>
          </a:xfrm>
          <a:prstGeom prst="rect">
            <a:avLst/>
          </a:prstGeom>
          <a:noFill/>
        </p:spPr>
        <p:txBody>
          <a:bodyPr wrap="square" rtlCol="0">
            <a:spAutoFit/>
          </a:bodyPr>
          <a:lstStyle/>
          <a:p>
            <a:pPr>
              <a:buFont typeface="Arial" pitchFamily="34" charset="0"/>
              <a:buChar char="•"/>
            </a:pPr>
            <a:r>
              <a:rPr lang="en-US" sz="2800" dirty="0" smtClean="0">
                <a:latin typeface="Magneto" pitchFamily="82" charset="0"/>
              </a:rPr>
              <a:t> 1:4sexually active teens contract an STD</a:t>
            </a:r>
          </a:p>
        </p:txBody>
      </p:sp>
      <p:sp>
        <p:nvSpPr>
          <p:cNvPr id="8" name="TextBox 7"/>
          <p:cNvSpPr txBox="1"/>
          <p:nvPr/>
        </p:nvSpPr>
        <p:spPr>
          <a:xfrm>
            <a:off x="457200" y="3822918"/>
            <a:ext cx="5867400" cy="1815882"/>
          </a:xfrm>
          <a:prstGeom prst="rect">
            <a:avLst/>
          </a:prstGeom>
          <a:noFill/>
        </p:spPr>
        <p:txBody>
          <a:bodyPr wrap="square" rtlCol="0">
            <a:spAutoFit/>
          </a:bodyPr>
          <a:lstStyle/>
          <a:p>
            <a:r>
              <a:rPr lang="en-US" sz="2800" dirty="0" smtClean="0">
                <a:latin typeface="+mj-lt"/>
              </a:rPr>
              <a:t>By age 18, American youths have viewed 16,000 murders and 200,000 acts of violence on TV and in movies</a:t>
            </a:r>
            <a:endParaRPr lang="en-US" sz="2800" dirty="0">
              <a:solidFill>
                <a:schemeClr val="bg1"/>
              </a:solidFill>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from="(-#ppt_w/2)" to="(#ppt_x)" calcmode="lin" valueType="num">
                                      <p:cBhvr>
                                        <p:cTn id="15" dur="600" fill="hold">
                                          <p:stCondLst>
                                            <p:cond delay="0"/>
                                          </p:stCondLst>
                                        </p:cTn>
                                        <p:tgtEl>
                                          <p:spTgt spid="5"/>
                                        </p:tgtEl>
                                        <p:attrNameLst>
                                          <p:attrName>ppt_x</p:attrName>
                                        </p:attrNameLst>
                                      </p:cBhvr>
                                    </p:anim>
                                    <p:anim from="0" to="-1.0" calcmode="lin" valueType="num">
                                      <p:cBhvr>
                                        <p:cTn id="16" dur="200" decel="50000" autoRev="1" fill="hold">
                                          <p:stCondLst>
                                            <p:cond delay="600"/>
                                          </p:stCondLst>
                                        </p:cTn>
                                        <p:tgtEl>
                                          <p:spTgt spid="5"/>
                                        </p:tgtEl>
                                        <p:attrNameLst>
                                          <p:attrName>xshear</p:attrName>
                                        </p:attrNameLst>
                                      </p:cBhvr>
                                    </p:anim>
                                    <p:animScale>
                                      <p:cBhvr>
                                        <p:cTn id="17" dur="200" decel="100000" autoRev="1" fill="hold">
                                          <p:stCondLst>
                                            <p:cond delay="600"/>
                                          </p:stCondLst>
                                        </p:cTn>
                                        <p:tgtEl>
                                          <p:spTgt spid="5"/>
                                        </p:tgtEl>
                                      </p:cBhvr>
                                      <p:from x="100000" y="100000"/>
                                      <p:to x="80000" y="100000"/>
                                    </p:animScale>
                                    <p:anim by="(#ppt_h/3+#ppt_w*0.1)" calcmode="lin" valueType="num">
                                      <p:cBhvr additive="sum">
                                        <p:cTn id="18" dur="200" decel="100000" autoRev="1" fill="hold">
                                          <p:stCondLst>
                                            <p:cond delay="600"/>
                                          </p:stCondLst>
                                        </p:cTn>
                                        <p:tgtEl>
                                          <p:spTgt spid="5"/>
                                        </p:tgtEl>
                                        <p:attrNameLst>
                                          <p:attrName>ppt_x</p:attrName>
                                        </p:attrNameLst>
                                      </p:cBhvr>
                                    </p:anim>
                                  </p:childTnLst>
                                </p:cTn>
                              </p:par>
                            </p:childTnLst>
                          </p:cTn>
                        </p:par>
                        <p:par>
                          <p:cTn id="19" fill="hold">
                            <p:stCondLst>
                              <p:cond delay="1000"/>
                            </p:stCondLst>
                            <p:childTnLst>
                              <p:par>
                                <p:cTn id="20" presetID="34"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from="(-#ppt_w/2)" to="(#ppt_x)" calcmode="lin" valueType="num">
                                      <p:cBhvr>
                                        <p:cTn id="22" dur="600" fill="hold">
                                          <p:stCondLst>
                                            <p:cond delay="0"/>
                                          </p:stCondLst>
                                        </p:cTn>
                                        <p:tgtEl>
                                          <p:spTgt spid="6"/>
                                        </p:tgtEl>
                                        <p:attrNameLst>
                                          <p:attrName>ppt_x</p:attrName>
                                        </p:attrNameLst>
                                      </p:cBhvr>
                                    </p:anim>
                                    <p:anim from="0" to="-1.0" calcmode="lin" valueType="num">
                                      <p:cBhvr>
                                        <p:cTn id="23" dur="200" decel="50000" autoRev="1" fill="hold">
                                          <p:stCondLst>
                                            <p:cond delay="600"/>
                                          </p:stCondLst>
                                        </p:cTn>
                                        <p:tgtEl>
                                          <p:spTgt spid="6"/>
                                        </p:tgtEl>
                                        <p:attrNameLst>
                                          <p:attrName>xshear</p:attrName>
                                        </p:attrNameLst>
                                      </p:cBhvr>
                                    </p:anim>
                                    <p:animScale>
                                      <p:cBhvr>
                                        <p:cTn id="24" dur="200" decel="100000" autoRev="1" fill="hold">
                                          <p:stCondLst>
                                            <p:cond delay="600"/>
                                          </p:stCondLst>
                                        </p:cTn>
                                        <p:tgtEl>
                                          <p:spTgt spid="6"/>
                                        </p:tgtEl>
                                      </p:cBhvr>
                                      <p:from x="100000" y="100000"/>
                                      <p:to x="80000" y="100000"/>
                                    </p:animScale>
                                    <p:anim by="(#ppt_h/3+#ppt_w*0.1)" calcmode="lin" valueType="num">
                                      <p:cBhvr additive="sum">
                                        <p:cTn id="25" dur="200" decel="100000" autoRev="1" fill="hold">
                                          <p:stCondLst>
                                            <p:cond delay="600"/>
                                          </p:stCondLst>
                                        </p:cTn>
                                        <p:tgtEl>
                                          <p:spTgt spid="6"/>
                                        </p:tgtEl>
                                        <p:attrNameLst>
                                          <p:attrName>ppt_x</p:attrName>
                                        </p:attrNameLst>
                                      </p:cBhvr>
                                    </p:anim>
                                  </p:childTnLst>
                                </p:cTn>
                              </p:par>
                              <p:par>
                                <p:cTn id="26" presetID="9" presetClass="emph" presetSubtype="0" grpId="1" nodeType="withEffect">
                                  <p:stCondLst>
                                    <p:cond delay="0"/>
                                  </p:stCondLst>
                                  <p:childTnLst>
                                    <p:set>
                                      <p:cBhvr rctx="PPT">
                                        <p:cTn id="27" dur="indefinite"/>
                                        <p:tgtEl>
                                          <p:spTgt spid="4"/>
                                        </p:tgtEl>
                                        <p:attrNameLst>
                                          <p:attrName>style.opacity</p:attrName>
                                        </p:attrNameLst>
                                      </p:cBhvr>
                                      <p:to>
                                        <p:strVal val="0.5"/>
                                      </p:to>
                                    </p:set>
                                    <p:animEffect filter="image" prLst="opacity: 0.5">
                                      <p:cBhvr rctx="IE">
                                        <p:cTn id="28" dur="indefinite"/>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34"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from="(-#ppt_w/2)" to="(#ppt_x)" calcmode="lin" valueType="num">
                                      <p:cBhvr>
                                        <p:cTn id="33" dur="600" fill="hold">
                                          <p:stCondLst>
                                            <p:cond delay="0"/>
                                          </p:stCondLst>
                                        </p:cTn>
                                        <p:tgtEl>
                                          <p:spTgt spid="8"/>
                                        </p:tgtEl>
                                        <p:attrNameLst>
                                          <p:attrName>ppt_x</p:attrName>
                                        </p:attrNameLst>
                                      </p:cBhvr>
                                    </p:anim>
                                    <p:anim from="0" to="-1.0" calcmode="lin" valueType="num">
                                      <p:cBhvr>
                                        <p:cTn id="34" dur="200" decel="50000" autoRev="1" fill="hold">
                                          <p:stCondLst>
                                            <p:cond delay="600"/>
                                          </p:stCondLst>
                                        </p:cTn>
                                        <p:tgtEl>
                                          <p:spTgt spid="8"/>
                                        </p:tgtEl>
                                        <p:attrNameLst>
                                          <p:attrName>xshear</p:attrName>
                                        </p:attrNameLst>
                                      </p:cBhvr>
                                    </p:anim>
                                    <p:animScale>
                                      <p:cBhvr>
                                        <p:cTn id="35" dur="200" decel="100000" autoRev="1" fill="hold">
                                          <p:stCondLst>
                                            <p:cond delay="600"/>
                                          </p:stCondLst>
                                        </p:cTn>
                                        <p:tgtEl>
                                          <p:spTgt spid="8"/>
                                        </p:tgtEl>
                                      </p:cBhvr>
                                      <p:from x="100000" y="100000"/>
                                      <p:to x="80000" y="100000"/>
                                    </p:animScale>
                                    <p:anim by="(#ppt_h/3+#ppt_w*0.1)" calcmode="lin" valueType="num">
                                      <p:cBhvr additive="sum">
                                        <p:cTn id="36" dur="200" decel="100000" autoRev="1" fill="hold">
                                          <p:stCondLst>
                                            <p:cond delay="600"/>
                                          </p:stCondLst>
                                        </p:cTn>
                                        <p:tgtEl>
                                          <p:spTgt spid="8"/>
                                        </p:tgtEl>
                                        <p:attrNameLst>
                                          <p:attrName>ppt_x</p:attrName>
                                        </p:attrNameLst>
                                      </p:cBhvr>
                                    </p:anim>
                                  </p:childTnLst>
                                </p:cTn>
                              </p:par>
                              <p:par>
                                <p:cTn id="37" presetID="9" presetClass="emph" presetSubtype="0" grpId="1" nodeType="withEffect">
                                  <p:stCondLst>
                                    <p:cond delay="0"/>
                                  </p:stCondLst>
                                  <p:childTnLst>
                                    <p:set>
                                      <p:cBhvr rctx="PPT">
                                        <p:cTn id="38" dur="indefinite"/>
                                        <p:tgtEl>
                                          <p:spTgt spid="5"/>
                                        </p:tgtEl>
                                        <p:attrNameLst>
                                          <p:attrName>style.opacity</p:attrName>
                                        </p:attrNameLst>
                                      </p:cBhvr>
                                      <p:to>
                                        <p:strVal val="0.5"/>
                                      </p:to>
                                    </p:set>
                                    <p:animEffect filter="image" prLst="opacity: 0.5">
                                      <p:cBhvr rctx="IE">
                                        <p:cTn id="39" dur="indefinite"/>
                                        <p:tgtEl>
                                          <p:spTgt spid="5"/>
                                        </p:tgtEl>
                                      </p:cBhvr>
                                    </p:animEffect>
                                  </p:childTnLst>
                                </p:cTn>
                              </p:par>
                              <p:par>
                                <p:cTn id="40" presetID="9" presetClass="emph" presetSubtype="0" grpId="1" nodeType="withEffect">
                                  <p:stCondLst>
                                    <p:cond delay="0"/>
                                  </p:stCondLst>
                                  <p:childTnLst>
                                    <p:set>
                                      <p:cBhvr rctx="PPT">
                                        <p:cTn id="41" dur="indefinite"/>
                                        <p:tgtEl>
                                          <p:spTgt spid="6"/>
                                        </p:tgtEl>
                                        <p:attrNameLst>
                                          <p:attrName>style.opacity</p:attrName>
                                        </p:attrNameLst>
                                      </p:cBhvr>
                                      <p:to>
                                        <p:strVal val="0.5"/>
                                      </p:to>
                                    </p:set>
                                    <p:animEffect filter="image" prLst="opacity: 0.5">
                                      <p:cBhvr rctx="IE">
                                        <p:cTn id="42" dur="indefinite"/>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34" presetClass="exit" presetSubtype="0" fill="hold" grpId="2" nodeType="clickEffect">
                                  <p:stCondLst>
                                    <p:cond delay="0"/>
                                  </p:stCondLst>
                                  <p:childTnLst>
                                    <p:anim from="(ppt_x)" to="(ppt_x+1)" calcmode="lin" valueType="num">
                                      <p:cBhvr>
                                        <p:cTn id="46" dur="1000">
                                          <p:stCondLst>
                                            <p:cond delay="0"/>
                                          </p:stCondLst>
                                        </p:cTn>
                                        <p:tgtEl>
                                          <p:spTgt spid="4"/>
                                        </p:tgtEl>
                                        <p:attrNameLst>
                                          <p:attrName>ppt_x</p:attrName>
                                        </p:attrNameLst>
                                      </p:cBhvr>
                                    </p:anim>
                                    <p:anim from="0" to="-1.0" calcmode="lin" valueType="num">
                                      <p:cBhvr>
                                        <p:cTn id="47" dur="200" accel="50000">
                                          <p:stCondLst>
                                            <p:cond delay="0"/>
                                          </p:stCondLst>
                                        </p:cTn>
                                        <p:tgtEl>
                                          <p:spTgt spid="4"/>
                                        </p:tgtEl>
                                        <p:attrNameLst>
                                          <p:attrName>xshear</p:attrName>
                                        </p:attrNameLst>
                                      </p:cBhvr>
                                    </p:anim>
                                    <p:set>
                                      <p:cBhvr>
                                        <p:cTn id="48" dur="800">
                                          <p:stCondLst>
                                            <p:cond delay="200"/>
                                          </p:stCondLst>
                                        </p:cTn>
                                        <p:tgtEl>
                                          <p:spTgt spid="4"/>
                                        </p:tgtEl>
                                        <p:attrNameLst>
                                          <p:attrName>xshear</p:attrName>
                                        </p:attrNameLst>
                                      </p:cBhvr>
                                      <p:to>
                                        <p:strVal val="-1.0"/>
                                      </p:to>
                                    </p:set>
                                    <p:set>
                                      <p:cBhvr>
                                        <p:cTn id="49" dur="1" fill="hold">
                                          <p:stCondLst>
                                            <p:cond delay="999"/>
                                          </p:stCondLst>
                                        </p:cTn>
                                        <p:tgtEl>
                                          <p:spTgt spid="4"/>
                                        </p:tgtEl>
                                        <p:attrNameLst>
                                          <p:attrName>style.visibility</p:attrName>
                                        </p:attrNameLst>
                                      </p:cBhvr>
                                      <p:to>
                                        <p:strVal val="hidden"/>
                                      </p:to>
                                    </p:set>
                                  </p:childTnLst>
                                </p:cTn>
                              </p:par>
                              <p:par>
                                <p:cTn id="50" presetID="34" presetClass="exit" presetSubtype="0" fill="hold" grpId="2" nodeType="withEffect">
                                  <p:stCondLst>
                                    <p:cond delay="0"/>
                                  </p:stCondLst>
                                  <p:childTnLst>
                                    <p:anim from="(ppt_x)" to="(ppt_x+1)" calcmode="lin" valueType="num">
                                      <p:cBhvr>
                                        <p:cTn id="51" dur="1000">
                                          <p:stCondLst>
                                            <p:cond delay="0"/>
                                          </p:stCondLst>
                                        </p:cTn>
                                        <p:tgtEl>
                                          <p:spTgt spid="5"/>
                                        </p:tgtEl>
                                        <p:attrNameLst>
                                          <p:attrName>ppt_x</p:attrName>
                                        </p:attrNameLst>
                                      </p:cBhvr>
                                    </p:anim>
                                    <p:anim from="0" to="-1.0" calcmode="lin" valueType="num">
                                      <p:cBhvr>
                                        <p:cTn id="52" dur="200" accel="50000">
                                          <p:stCondLst>
                                            <p:cond delay="0"/>
                                          </p:stCondLst>
                                        </p:cTn>
                                        <p:tgtEl>
                                          <p:spTgt spid="5"/>
                                        </p:tgtEl>
                                        <p:attrNameLst>
                                          <p:attrName>xshear</p:attrName>
                                        </p:attrNameLst>
                                      </p:cBhvr>
                                    </p:anim>
                                    <p:set>
                                      <p:cBhvr>
                                        <p:cTn id="53" dur="800">
                                          <p:stCondLst>
                                            <p:cond delay="200"/>
                                          </p:stCondLst>
                                        </p:cTn>
                                        <p:tgtEl>
                                          <p:spTgt spid="5"/>
                                        </p:tgtEl>
                                        <p:attrNameLst>
                                          <p:attrName>xshear</p:attrName>
                                        </p:attrNameLst>
                                      </p:cBhvr>
                                      <p:to>
                                        <p:strVal val="-1.0"/>
                                      </p:to>
                                    </p:set>
                                    <p:set>
                                      <p:cBhvr>
                                        <p:cTn id="54" dur="1" fill="hold">
                                          <p:stCondLst>
                                            <p:cond delay="999"/>
                                          </p:stCondLst>
                                        </p:cTn>
                                        <p:tgtEl>
                                          <p:spTgt spid="5"/>
                                        </p:tgtEl>
                                        <p:attrNameLst>
                                          <p:attrName>style.visibility</p:attrName>
                                        </p:attrNameLst>
                                      </p:cBhvr>
                                      <p:to>
                                        <p:strVal val="hidden"/>
                                      </p:to>
                                    </p:set>
                                  </p:childTnLst>
                                </p:cTn>
                              </p:par>
                              <p:par>
                                <p:cTn id="55" presetID="34" presetClass="exit" presetSubtype="0" fill="hold" grpId="2" nodeType="withEffect">
                                  <p:stCondLst>
                                    <p:cond delay="0"/>
                                  </p:stCondLst>
                                  <p:childTnLst>
                                    <p:anim from="(ppt_x)" to="(ppt_x+1)" calcmode="lin" valueType="num">
                                      <p:cBhvr>
                                        <p:cTn id="56" dur="1000">
                                          <p:stCondLst>
                                            <p:cond delay="0"/>
                                          </p:stCondLst>
                                        </p:cTn>
                                        <p:tgtEl>
                                          <p:spTgt spid="6"/>
                                        </p:tgtEl>
                                        <p:attrNameLst>
                                          <p:attrName>ppt_x</p:attrName>
                                        </p:attrNameLst>
                                      </p:cBhvr>
                                    </p:anim>
                                    <p:anim from="0" to="-1.0" calcmode="lin" valueType="num">
                                      <p:cBhvr>
                                        <p:cTn id="57" dur="200" accel="50000">
                                          <p:stCondLst>
                                            <p:cond delay="0"/>
                                          </p:stCondLst>
                                        </p:cTn>
                                        <p:tgtEl>
                                          <p:spTgt spid="6"/>
                                        </p:tgtEl>
                                        <p:attrNameLst>
                                          <p:attrName>xshear</p:attrName>
                                        </p:attrNameLst>
                                      </p:cBhvr>
                                    </p:anim>
                                    <p:set>
                                      <p:cBhvr>
                                        <p:cTn id="58" dur="800">
                                          <p:stCondLst>
                                            <p:cond delay="200"/>
                                          </p:stCondLst>
                                        </p:cTn>
                                        <p:tgtEl>
                                          <p:spTgt spid="6"/>
                                        </p:tgtEl>
                                        <p:attrNameLst>
                                          <p:attrName>xshear</p:attrName>
                                        </p:attrNameLst>
                                      </p:cBhvr>
                                      <p:to>
                                        <p:strVal val="-1.0"/>
                                      </p:to>
                                    </p:set>
                                    <p:set>
                                      <p:cBhvr>
                                        <p:cTn id="59" dur="1" fill="hold">
                                          <p:stCondLst>
                                            <p:cond delay="999"/>
                                          </p:stCondLst>
                                        </p:cTn>
                                        <p:tgtEl>
                                          <p:spTgt spid="6"/>
                                        </p:tgtEl>
                                        <p:attrNameLst>
                                          <p:attrName>style.visibility</p:attrName>
                                        </p:attrNameLst>
                                      </p:cBhvr>
                                      <p:to>
                                        <p:strVal val="hidden"/>
                                      </p:to>
                                    </p:set>
                                  </p:childTnLst>
                                </p:cTn>
                              </p:par>
                              <p:par>
                                <p:cTn id="60" presetID="34" presetClass="exit" presetSubtype="0" fill="hold" grpId="1" nodeType="withEffect">
                                  <p:stCondLst>
                                    <p:cond delay="0"/>
                                  </p:stCondLst>
                                  <p:childTnLst>
                                    <p:anim from="(ppt_x)" to="(ppt_x+1)" calcmode="lin" valueType="num">
                                      <p:cBhvr>
                                        <p:cTn id="61" dur="1000">
                                          <p:stCondLst>
                                            <p:cond delay="0"/>
                                          </p:stCondLst>
                                        </p:cTn>
                                        <p:tgtEl>
                                          <p:spTgt spid="8"/>
                                        </p:tgtEl>
                                        <p:attrNameLst>
                                          <p:attrName>ppt_x</p:attrName>
                                        </p:attrNameLst>
                                      </p:cBhvr>
                                    </p:anim>
                                    <p:anim from="0" to="-1.0" calcmode="lin" valueType="num">
                                      <p:cBhvr>
                                        <p:cTn id="62" dur="200" accel="50000">
                                          <p:stCondLst>
                                            <p:cond delay="0"/>
                                          </p:stCondLst>
                                        </p:cTn>
                                        <p:tgtEl>
                                          <p:spTgt spid="8"/>
                                        </p:tgtEl>
                                        <p:attrNameLst>
                                          <p:attrName>xshear</p:attrName>
                                        </p:attrNameLst>
                                      </p:cBhvr>
                                    </p:anim>
                                    <p:set>
                                      <p:cBhvr>
                                        <p:cTn id="63" dur="800">
                                          <p:stCondLst>
                                            <p:cond delay="200"/>
                                          </p:stCondLst>
                                        </p:cTn>
                                        <p:tgtEl>
                                          <p:spTgt spid="8"/>
                                        </p:tgtEl>
                                        <p:attrNameLst>
                                          <p:attrName>xshear</p:attrName>
                                        </p:attrNameLst>
                                      </p:cBhvr>
                                      <p:to>
                                        <p:strVal val="-1.0"/>
                                      </p:to>
                                    </p:set>
                                    <p:set>
                                      <p:cBhvr>
                                        <p:cTn id="6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5" grpId="0"/>
      <p:bldP spid="5" grpId="1"/>
      <p:bldP spid="5" grpId="2"/>
      <p:bldP spid="6" grpId="0"/>
      <p:bldP spid="6" grpId="1"/>
      <p:bldP spid="6" grpId="2"/>
      <p:bldP spid="8" grpId="0"/>
      <p:bldP spid="8"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954107"/>
          </a:xfrm>
          <a:prstGeom prst="rect">
            <a:avLst/>
          </a:prstGeom>
          <a:noFill/>
        </p:spPr>
        <p:txBody>
          <a:bodyPr wrap="square" rtlCol="0">
            <a:spAutoFit/>
          </a:bodyPr>
          <a:lstStyle/>
          <a:p>
            <a:r>
              <a:rPr lang="en-US" sz="2800" dirty="0" smtClean="0">
                <a:latin typeface="+mj-lt"/>
              </a:rPr>
              <a:t>12% of all web sites are pornographic</a:t>
            </a:r>
            <a:endParaRPr lang="en-US" sz="2800" dirty="0">
              <a:solidFill>
                <a:schemeClr val="bg1"/>
              </a:solidFill>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5" name="TextBox 4"/>
          <p:cNvSpPr txBox="1"/>
          <p:nvPr/>
        </p:nvSpPr>
        <p:spPr>
          <a:xfrm>
            <a:off x="457200" y="2551093"/>
            <a:ext cx="5867400" cy="954107"/>
          </a:xfrm>
          <a:prstGeom prst="rect">
            <a:avLst/>
          </a:prstGeom>
          <a:noFill/>
        </p:spPr>
        <p:txBody>
          <a:bodyPr wrap="square" rtlCol="0">
            <a:spAutoFit/>
          </a:bodyPr>
          <a:lstStyle/>
          <a:p>
            <a:r>
              <a:rPr lang="en-US" sz="2800" dirty="0" smtClean="0">
                <a:latin typeface="+mj-lt"/>
              </a:rPr>
              <a:t>55% of all Hollywood movies are rated "R"</a:t>
            </a:r>
            <a:endParaRPr lang="en-US" sz="2800" dirty="0">
              <a:solidFill>
                <a:schemeClr val="bg1"/>
              </a:solidFill>
              <a:latin typeface="+mj-lt"/>
            </a:endParaRPr>
          </a:p>
        </p:txBody>
      </p:sp>
      <p:sp>
        <p:nvSpPr>
          <p:cNvPr id="6" name="TextBox 5"/>
          <p:cNvSpPr txBox="1"/>
          <p:nvPr/>
        </p:nvSpPr>
        <p:spPr>
          <a:xfrm>
            <a:off x="685800" y="1600200"/>
            <a:ext cx="5638800" cy="954107"/>
          </a:xfrm>
          <a:prstGeom prst="rect">
            <a:avLst/>
          </a:prstGeom>
          <a:noFill/>
        </p:spPr>
        <p:txBody>
          <a:bodyPr wrap="square" rtlCol="0">
            <a:spAutoFit/>
          </a:bodyPr>
          <a:lstStyle/>
          <a:p>
            <a:pPr>
              <a:buFont typeface="Arial" pitchFamily="34" charset="0"/>
              <a:buChar char="•"/>
            </a:pPr>
            <a:r>
              <a:rPr lang="en-US" sz="2800" dirty="0" smtClean="0">
                <a:latin typeface="+mj-lt"/>
              </a:rPr>
              <a:t> 79% of youth exposure to porn takes place at home</a:t>
            </a:r>
          </a:p>
        </p:txBody>
      </p:sp>
      <p:sp>
        <p:nvSpPr>
          <p:cNvPr id="8" name="TextBox 7"/>
          <p:cNvSpPr txBox="1"/>
          <p:nvPr/>
        </p:nvSpPr>
        <p:spPr>
          <a:xfrm>
            <a:off x="685800" y="3456296"/>
            <a:ext cx="5638800" cy="523220"/>
          </a:xfrm>
          <a:prstGeom prst="rect">
            <a:avLst/>
          </a:prstGeom>
          <a:noFill/>
        </p:spPr>
        <p:txBody>
          <a:bodyPr wrap="square" rtlCol="0">
            <a:spAutoFit/>
          </a:bodyPr>
          <a:lstStyle/>
          <a:p>
            <a:pPr>
              <a:buFont typeface="Arial" pitchFamily="34" charset="0"/>
              <a:buChar char="•"/>
            </a:pPr>
            <a:r>
              <a:rPr lang="en-US" sz="2800" dirty="0" smtClean="0">
                <a:latin typeface="+mj-lt"/>
              </a:rPr>
              <a:t> Compared to 8% for "G"</a:t>
            </a:r>
            <a:endParaRPr lang="en-US" sz="2800" dirty="0">
              <a:solidFill>
                <a:schemeClr val="bg1"/>
              </a:solidFill>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par>
                          <p:cTn id="11" fill="hold">
                            <p:stCondLst>
                              <p:cond delay="1000"/>
                            </p:stCondLst>
                            <p:childTnLst>
                              <p:par>
                                <p:cTn id="12" presetID="34"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 from="(-#ppt_w/2)" to="(#ppt_x)" calcmode="lin" valueType="num">
                                      <p:cBhvr>
                                        <p:cTn id="14" dur="600" fill="hold">
                                          <p:stCondLst>
                                            <p:cond delay="0"/>
                                          </p:stCondLst>
                                        </p:cTn>
                                        <p:tgtEl>
                                          <p:spTgt spid="6"/>
                                        </p:tgtEl>
                                        <p:attrNameLst>
                                          <p:attrName>ppt_x</p:attrName>
                                        </p:attrNameLst>
                                      </p:cBhvr>
                                    </p:anim>
                                    <p:anim from="0" to="-1.0" calcmode="lin" valueType="num">
                                      <p:cBhvr>
                                        <p:cTn id="15" dur="200" decel="50000" autoRev="1" fill="hold">
                                          <p:stCondLst>
                                            <p:cond delay="600"/>
                                          </p:stCondLst>
                                        </p:cTn>
                                        <p:tgtEl>
                                          <p:spTgt spid="6"/>
                                        </p:tgtEl>
                                        <p:attrNameLst>
                                          <p:attrName>xshear</p:attrName>
                                        </p:attrNameLst>
                                      </p:cBhvr>
                                    </p:anim>
                                    <p:animScale>
                                      <p:cBhvr>
                                        <p:cTn id="16" dur="200" decel="100000" autoRev="1" fill="hold">
                                          <p:stCondLst>
                                            <p:cond delay="600"/>
                                          </p:stCondLst>
                                        </p:cTn>
                                        <p:tgtEl>
                                          <p:spTgt spid="6"/>
                                        </p:tgtEl>
                                      </p:cBhvr>
                                      <p:from x="100000" y="100000"/>
                                      <p:to x="80000" y="100000"/>
                                    </p:animScale>
                                    <p:anim by="(#ppt_h/3+#ppt_w*0.1)" calcmode="lin" valueType="num">
                                      <p:cBhvr additive="sum">
                                        <p:cTn id="17" dur="200" decel="100000" autoRev="1" fill="hold">
                                          <p:stCondLst>
                                            <p:cond delay="600"/>
                                          </p:stCondLst>
                                        </p:cTn>
                                        <p:tgtEl>
                                          <p:spTgt spid="6"/>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from="(-#ppt_w/2)" to="(#ppt_x)" calcmode="lin" valueType="num">
                                      <p:cBhvr>
                                        <p:cTn id="22" dur="600" fill="hold">
                                          <p:stCondLst>
                                            <p:cond delay="0"/>
                                          </p:stCondLst>
                                        </p:cTn>
                                        <p:tgtEl>
                                          <p:spTgt spid="5"/>
                                        </p:tgtEl>
                                        <p:attrNameLst>
                                          <p:attrName>ppt_x</p:attrName>
                                        </p:attrNameLst>
                                      </p:cBhvr>
                                    </p:anim>
                                    <p:anim from="0" to="-1.0" calcmode="lin" valueType="num">
                                      <p:cBhvr>
                                        <p:cTn id="23" dur="200" decel="50000" autoRev="1" fill="hold">
                                          <p:stCondLst>
                                            <p:cond delay="600"/>
                                          </p:stCondLst>
                                        </p:cTn>
                                        <p:tgtEl>
                                          <p:spTgt spid="5"/>
                                        </p:tgtEl>
                                        <p:attrNameLst>
                                          <p:attrName>xshear</p:attrName>
                                        </p:attrNameLst>
                                      </p:cBhvr>
                                    </p:anim>
                                    <p:animScale>
                                      <p:cBhvr>
                                        <p:cTn id="24" dur="200" decel="100000" autoRev="1" fill="hold">
                                          <p:stCondLst>
                                            <p:cond delay="600"/>
                                          </p:stCondLst>
                                        </p:cTn>
                                        <p:tgtEl>
                                          <p:spTgt spid="5"/>
                                        </p:tgtEl>
                                      </p:cBhvr>
                                      <p:from x="100000" y="100000"/>
                                      <p:to x="80000" y="100000"/>
                                    </p:animScale>
                                    <p:anim by="(#ppt_h/3+#ppt_w*0.1)" calcmode="lin" valueType="num">
                                      <p:cBhvr additive="sum">
                                        <p:cTn id="25" dur="200" decel="100000" autoRev="1" fill="hold">
                                          <p:stCondLst>
                                            <p:cond delay="600"/>
                                          </p:stCondLst>
                                        </p:cTn>
                                        <p:tgtEl>
                                          <p:spTgt spid="5"/>
                                        </p:tgtEl>
                                        <p:attrNameLst>
                                          <p:attrName>ppt_x</p:attrName>
                                        </p:attrNameLst>
                                      </p:cBhvr>
                                    </p:anim>
                                  </p:childTnLst>
                                </p:cTn>
                              </p:par>
                            </p:childTnLst>
                          </p:cTn>
                        </p:par>
                        <p:par>
                          <p:cTn id="26" fill="hold">
                            <p:stCondLst>
                              <p:cond delay="1000"/>
                            </p:stCondLst>
                            <p:childTnLst>
                              <p:par>
                                <p:cTn id="27" presetID="34" presetClass="entr" presetSubtype="0"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 from="(-#ppt_w/2)" to="(#ppt_x)" calcmode="lin" valueType="num">
                                      <p:cBhvr>
                                        <p:cTn id="29" dur="600" fill="hold">
                                          <p:stCondLst>
                                            <p:cond delay="0"/>
                                          </p:stCondLst>
                                        </p:cTn>
                                        <p:tgtEl>
                                          <p:spTgt spid="8"/>
                                        </p:tgtEl>
                                        <p:attrNameLst>
                                          <p:attrName>ppt_x</p:attrName>
                                        </p:attrNameLst>
                                      </p:cBhvr>
                                    </p:anim>
                                    <p:anim from="0" to="-1.0" calcmode="lin" valueType="num">
                                      <p:cBhvr>
                                        <p:cTn id="30" dur="200" decel="50000" autoRev="1" fill="hold">
                                          <p:stCondLst>
                                            <p:cond delay="600"/>
                                          </p:stCondLst>
                                        </p:cTn>
                                        <p:tgtEl>
                                          <p:spTgt spid="8"/>
                                        </p:tgtEl>
                                        <p:attrNameLst>
                                          <p:attrName>xshear</p:attrName>
                                        </p:attrNameLst>
                                      </p:cBhvr>
                                    </p:anim>
                                    <p:animScale>
                                      <p:cBhvr>
                                        <p:cTn id="31" dur="200" decel="100000" autoRev="1" fill="hold">
                                          <p:stCondLst>
                                            <p:cond delay="600"/>
                                          </p:stCondLst>
                                        </p:cTn>
                                        <p:tgtEl>
                                          <p:spTgt spid="8"/>
                                        </p:tgtEl>
                                      </p:cBhvr>
                                      <p:from x="100000" y="100000"/>
                                      <p:to x="80000" y="100000"/>
                                    </p:animScale>
                                    <p:anim by="(#ppt_h/3+#ppt_w*0.1)" calcmode="lin" valueType="num">
                                      <p:cBhvr additive="sum">
                                        <p:cTn id="32" dur="200" decel="100000" autoRev="1" fill="hold">
                                          <p:stCondLst>
                                            <p:cond delay="600"/>
                                          </p:stCondLst>
                                        </p:cTn>
                                        <p:tgtEl>
                                          <p:spTgt spid="8"/>
                                        </p:tgtEl>
                                        <p:attrNameLst>
                                          <p:attrName>ppt_x</p:attrName>
                                        </p:attrNameLst>
                                      </p:cBhvr>
                                    </p:anim>
                                  </p:childTnLst>
                                </p:cTn>
                              </p:par>
                              <p:par>
                                <p:cTn id="33" presetID="9" presetClass="emph" presetSubtype="0" grpId="1" nodeType="withEffect">
                                  <p:stCondLst>
                                    <p:cond delay="0"/>
                                  </p:stCondLst>
                                  <p:childTnLst>
                                    <p:set>
                                      <p:cBhvr rctx="PPT">
                                        <p:cTn id="34" dur="indefinite"/>
                                        <p:tgtEl>
                                          <p:spTgt spid="4"/>
                                        </p:tgtEl>
                                        <p:attrNameLst>
                                          <p:attrName>style.opacity</p:attrName>
                                        </p:attrNameLst>
                                      </p:cBhvr>
                                      <p:to>
                                        <p:strVal val="0.5"/>
                                      </p:to>
                                    </p:set>
                                    <p:animEffect filter="image" prLst="opacity: 0.5">
                                      <p:cBhvr rctx="IE">
                                        <p:cTn id="35" dur="indefinite"/>
                                        <p:tgtEl>
                                          <p:spTgt spid="4"/>
                                        </p:tgtEl>
                                      </p:cBhvr>
                                    </p:animEffect>
                                  </p:childTnLst>
                                </p:cTn>
                              </p:par>
                              <p:par>
                                <p:cTn id="36" presetID="9" presetClass="emph" presetSubtype="0" grpId="3" nodeType="withEffect">
                                  <p:stCondLst>
                                    <p:cond delay="0"/>
                                  </p:stCondLst>
                                  <p:childTnLst>
                                    <p:set>
                                      <p:cBhvr rctx="PPT">
                                        <p:cTn id="37" dur="indefinite"/>
                                        <p:tgtEl>
                                          <p:spTgt spid="6"/>
                                        </p:tgtEl>
                                        <p:attrNameLst>
                                          <p:attrName>style.opacity</p:attrName>
                                        </p:attrNameLst>
                                      </p:cBhvr>
                                      <p:to>
                                        <p:strVal val="0.5"/>
                                      </p:to>
                                    </p:set>
                                    <p:animEffect filter="image" prLst="opacity: 0.5">
                                      <p:cBhvr rctx="IE">
                                        <p:cTn id="38" dur="indefinite"/>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34" presetClass="exit" presetSubtype="0" fill="hold" grpId="2" nodeType="clickEffect">
                                  <p:stCondLst>
                                    <p:cond delay="0"/>
                                  </p:stCondLst>
                                  <p:childTnLst>
                                    <p:anim from="(ppt_x)" to="(ppt_x+1)" calcmode="lin" valueType="num">
                                      <p:cBhvr>
                                        <p:cTn id="42" dur="1000">
                                          <p:stCondLst>
                                            <p:cond delay="0"/>
                                          </p:stCondLst>
                                        </p:cTn>
                                        <p:tgtEl>
                                          <p:spTgt spid="4"/>
                                        </p:tgtEl>
                                        <p:attrNameLst>
                                          <p:attrName>ppt_x</p:attrName>
                                        </p:attrNameLst>
                                      </p:cBhvr>
                                    </p:anim>
                                    <p:anim from="0" to="-1.0" calcmode="lin" valueType="num">
                                      <p:cBhvr>
                                        <p:cTn id="43" dur="200" accel="50000">
                                          <p:stCondLst>
                                            <p:cond delay="0"/>
                                          </p:stCondLst>
                                        </p:cTn>
                                        <p:tgtEl>
                                          <p:spTgt spid="4"/>
                                        </p:tgtEl>
                                        <p:attrNameLst>
                                          <p:attrName>xshear</p:attrName>
                                        </p:attrNameLst>
                                      </p:cBhvr>
                                    </p:anim>
                                    <p:set>
                                      <p:cBhvr>
                                        <p:cTn id="44" dur="800">
                                          <p:stCondLst>
                                            <p:cond delay="200"/>
                                          </p:stCondLst>
                                        </p:cTn>
                                        <p:tgtEl>
                                          <p:spTgt spid="4"/>
                                        </p:tgtEl>
                                        <p:attrNameLst>
                                          <p:attrName>xshear</p:attrName>
                                        </p:attrNameLst>
                                      </p:cBhvr>
                                      <p:to>
                                        <p:strVal val="-1.0"/>
                                      </p:to>
                                    </p:set>
                                    <p:set>
                                      <p:cBhvr>
                                        <p:cTn id="45" dur="1" fill="hold">
                                          <p:stCondLst>
                                            <p:cond delay="999"/>
                                          </p:stCondLst>
                                        </p:cTn>
                                        <p:tgtEl>
                                          <p:spTgt spid="4"/>
                                        </p:tgtEl>
                                        <p:attrNameLst>
                                          <p:attrName>style.visibility</p:attrName>
                                        </p:attrNameLst>
                                      </p:cBhvr>
                                      <p:to>
                                        <p:strVal val="hidden"/>
                                      </p:to>
                                    </p:set>
                                  </p:childTnLst>
                                </p:cTn>
                              </p:par>
                              <p:par>
                                <p:cTn id="46" presetID="34" presetClass="exit" presetSubtype="0" fill="hold" grpId="2" nodeType="withEffect">
                                  <p:stCondLst>
                                    <p:cond delay="0"/>
                                  </p:stCondLst>
                                  <p:childTnLst>
                                    <p:anim from="(ppt_x)" to="(ppt_x+1)" calcmode="lin" valueType="num">
                                      <p:cBhvr>
                                        <p:cTn id="47" dur="1000">
                                          <p:stCondLst>
                                            <p:cond delay="0"/>
                                          </p:stCondLst>
                                        </p:cTn>
                                        <p:tgtEl>
                                          <p:spTgt spid="5"/>
                                        </p:tgtEl>
                                        <p:attrNameLst>
                                          <p:attrName>ppt_x</p:attrName>
                                        </p:attrNameLst>
                                      </p:cBhvr>
                                    </p:anim>
                                    <p:anim from="0" to="-1.0" calcmode="lin" valueType="num">
                                      <p:cBhvr>
                                        <p:cTn id="48" dur="200" accel="50000">
                                          <p:stCondLst>
                                            <p:cond delay="0"/>
                                          </p:stCondLst>
                                        </p:cTn>
                                        <p:tgtEl>
                                          <p:spTgt spid="5"/>
                                        </p:tgtEl>
                                        <p:attrNameLst>
                                          <p:attrName>xshear</p:attrName>
                                        </p:attrNameLst>
                                      </p:cBhvr>
                                    </p:anim>
                                    <p:set>
                                      <p:cBhvr>
                                        <p:cTn id="49" dur="800">
                                          <p:stCondLst>
                                            <p:cond delay="200"/>
                                          </p:stCondLst>
                                        </p:cTn>
                                        <p:tgtEl>
                                          <p:spTgt spid="5"/>
                                        </p:tgtEl>
                                        <p:attrNameLst>
                                          <p:attrName>xshear</p:attrName>
                                        </p:attrNameLst>
                                      </p:cBhvr>
                                      <p:to>
                                        <p:strVal val="-1.0"/>
                                      </p:to>
                                    </p:set>
                                    <p:set>
                                      <p:cBhvr>
                                        <p:cTn id="50" dur="1" fill="hold">
                                          <p:stCondLst>
                                            <p:cond delay="999"/>
                                          </p:stCondLst>
                                        </p:cTn>
                                        <p:tgtEl>
                                          <p:spTgt spid="5"/>
                                        </p:tgtEl>
                                        <p:attrNameLst>
                                          <p:attrName>style.visibility</p:attrName>
                                        </p:attrNameLst>
                                      </p:cBhvr>
                                      <p:to>
                                        <p:strVal val="hidden"/>
                                      </p:to>
                                    </p:set>
                                  </p:childTnLst>
                                </p:cTn>
                              </p:par>
                              <p:par>
                                <p:cTn id="51" presetID="34" presetClass="exit" presetSubtype="0" fill="hold" grpId="2" nodeType="withEffect">
                                  <p:stCondLst>
                                    <p:cond delay="0"/>
                                  </p:stCondLst>
                                  <p:childTnLst>
                                    <p:anim from="(ppt_x)" to="(ppt_x+1)" calcmode="lin" valueType="num">
                                      <p:cBhvr>
                                        <p:cTn id="52" dur="1000">
                                          <p:stCondLst>
                                            <p:cond delay="0"/>
                                          </p:stCondLst>
                                        </p:cTn>
                                        <p:tgtEl>
                                          <p:spTgt spid="6"/>
                                        </p:tgtEl>
                                        <p:attrNameLst>
                                          <p:attrName>ppt_x</p:attrName>
                                        </p:attrNameLst>
                                      </p:cBhvr>
                                    </p:anim>
                                    <p:anim from="0" to="-1.0" calcmode="lin" valueType="num">
                                      <p:cBhvr>
                                        <p:cTn id="53" dur="200" accel="50000">
                                          <p:stCondLst>
                                            <p:cond delay="0"/>
                                          </p:stCondLst>
                                        </p:cTn>
                                        <p:tgtEl>
                                          <p:spTgt spid="6"/>
                                        </p:tgtEl>
                                        <p:attrNameLst>
                                          <p:attrName>xshear</p:attrName>
                                        </p:attrNameLst>
                                      </p:cBhvr>
                                    </p:anim>
                                    <p:set>
                                      <p:cBhvr>
                                        <p:cTn id="54" dur="800">
                                          <p:stCondLst>
                                            <p:cond delay="200"/>
                                          </p:stCondLst>
                                        </p:cTn>
                                        <p:tgtEl>
                                          <p:spTgt spid="6"/>
                                        </p:tgtEl>
                                        <p:attrNameLst>
                                          <p:attrName>xshear</p:attrName>
                                        </p:attrNameLst>
                                      </p:cBhvr>
                                      <p:to>
                                        <p:strVal val="-1.0"/>
                                      </p:to>
                                    </p:set>
                                    <p:set>
                                      <p:cBhvr>
                                        <p:cTn id="55" dur="1" fill="hold">
                                          <p:stCondLst>
                                            <p:cond delay="999"/>
                                          </p:stCondLst>
                                        </p:cTn>
                                        <p:tgtEl>
                                          <p:spTgt spid="6"/>
                                        </p:tgtEl>
                                        <p:attrNameLst>
                                          <p:attrName>style.visibility</p:attrName>
                                        </p:attrNameLst>
                                      </p:cBhvr>
                                      <p:to>
                                        <p:strVal val="hidden"/>
                                      </p:to>
                                    </p:set>
                                  </p:childTnLst>
                                </p:cTn>
                              </p:par>
                              <p:par>
                                <p:cTn id="56" presetID="34" presetClass="exit" presetSubtype="0" fill="hold" grpId="1" nodeType="withEffect">
                                  <p:stCondLst>
                                    <p:cond delay="0"/>
                                  </p:stCondLst>
                                  <p:childTnLst>
                                    <p:anim from="(ppt_x)" to="(ppt_x+1)" calcmode="lin" valueType="num">
                                      <p:cBhvr>
                                        <p:cTn id="57" dur="1000">
                                          <p:stCondLst>
                                            <p:cond delay="0"/>
                                          </p:stCondLst>
                                        </p:cTn>
                                        <p:tgtEl>
                                          <p:spTgt spid="8"/>
                                        </p:tgtEl>
                                        <p:attrNameLst>
                                          <p:attrName>ppt_x</p:attrName>
                                        </p:attrNameLst>
                                      </p:cBhvr>
                                    </p:anim>
                                    <p:anim from="0" to="-1.0" calcmode="lin" valueType="num">
                                      <p:cBhvr>
                                        <p:cTn id="58" dur="200" accel="50000">
                                          <p:stCondLst>
                                            <p:cond delay="0"/>
                                          </p:stCondLst>
                                        </p:cTn>
                                        <p:tgtEl>
                                          <p:spTgt spid="8"/>
                                        </p:tgtEl>
                                        <p:attrNameLst>
                                          <p:attrName>xshear</p:attrName>
                                        </p:attrNameLst>
                                      </p:cBhvr>
                                    </p:anim>
                                    <p:set>
                                      <p:cBhvr>
                                        <p:cTn id="59" dur="800">
                                          <p:stCondLst>
                                            <p:cond delay="200"/>
                                          </p:stCondLst>
                                        </p:cTn>
                                        <p:tgtEl>
                                          <p:spTgt spid="8"/>
                                        </p:tgtEl>
                                        <p:attrNameLst>
                                          <p:attrName>xshear</p:attrName>
                                        </p:attrNameLst>
                                      </p:cBhvr>
                                      <p:to>
                                        <p:strVal val="-1.0"/>
                                      </p:to>
                                    </p:set>
                                    <p:set>
                                      <p:cBhvr>
                                        <p:cTn id="60"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5" grpId="0"/>
      <p:bldP spid="5" grpId="2"/>
      <p:bldP spid="6" grpId="0"/>
      <p:bldP spid="6" grpId="2"/>
      <p:bldP spid="6" grpId="3"/>
      <p:bldP spid="8" grpId="0"/>
      <p:bldP spid="8"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4031873"/>
          </a:xfrm>
          <a:prstGeom prst="rect">
            <a:avLst/>
          </a:prstGeom>
          <a:noFill/>
        </p:spPr>
        <p:txBody>
          <a:bodyPr wrap="square" rtlCol="0">
            <a:spAutoFit/>
          </a:bodyPr>
          <a:lstStyle/>
          <a:p>
            <a:r>
              <a:rPr lang="en-US" sz="3200" baseline="30000" dirty="0" smtClean="0">
                <a:latin typeface="+mj-lt"/>
              </a:rPr>
              <a:t>6</a:t>
            </a:r>
            <a:r>
              <a:rPr lang="en-US" sz="3200" dirty="0" smtClean="0">
                <a:latin typeface="+mj-lt"/>
              </a:rPr>
              <a:t> </a:t>
            </a:r>
            <a:r>
              <a:rPr lang="en-US" sz="3200" i="1" dirty="0" smtClean="0">
                <a:solidFill>
                  <a:schemeClr val="bg1"/>
                </a:solidFill>
                <a:latin typeface="+mj-lt"/>
              </a:rPr>
              <a:t>Will You not revive us again,</a:t>
            </a:r>
            <a:endParaRPr lang="en-US" sz="3200" dirty="0" smtClean="0">
              <a:solidFill>
                <a:schemeClr val="bg1"/>
              </a:solidFill>
              <a:latin typeface="+mj-lt"/>
            </a:endParaRPr>
          </a:p>
          <a:p>
            <a:r>
              <a:rPr lang="en-US" sz="3200" i="1" dirty="0" smtClean="0">
                <a:solidFill>
                  <a:schemeClr val="bg1"/>
                </a:solidFill>
                <a:latin typeface="+mj-lt"/>
              </a:rPr>
              <a:t>That Your people may rejoice in You?</a:t>
            </a:r>
            <a:r>
              <a:rPr lang="en-US" sz="3200" dirty="0" smtClean="0">
                <a:solidFill>
                  <a:schemeClr val="bg1"/>
                </a:solidFill>
                <a:latin typeface="+mj-lt"/>
              </a:rPr>
              <a:t> </a:t>
            </a:r>
          </a:p>
          <a:p>
            <a:r>
              <a:rPr lang="en-US" sz="3200" baseline="30000" dirty="0" smtClean="0">
                <a:latin typeface="+mj-lt"/>
              </a:rPr>
              <a:t>7</a:t>
            </a:r>
            <a:r>
              <a:rPr lang="en-US" sz="3200" dirty="0" smtClean="0">
                <a:latin typeface="+mj-lt"/>
              </a:rPr>
              <a:t> </a:t>
            </a:r>
            <a:r>
              <a:rPr lang="en-US" sz="3200" i="1" dirty="0" smtClean="0">
                <a:solidFill>
                  <a:schemeClr val="bg1"/>
                </a:solidFill>
                <a:latin typeface="+mj-lt"/>
              </a:rPr>
              <a:t>Show us Your mercy, </a:t>
            </a:r>
            <a:r>
              <a:rPr lang="en-US" sz="3200" i="1" cap="small" dirty="0" smtClean="0">
                <a:solidFill>
                  <a:schemeClr val="bg1"/>
                </a:solidFill>
                <a:latin typeface="+mj-lt"/>
              </a:rPr>
              <a:t>Lord</a:t>
            </a:r>
            <a:r>
              <a:rPr lang="en-US" sz="3200" i="1" dirty="0" smtClean="0">
                <a:solidFill>
                  <a:schemeClr val="bg1"/>
                </a:solidFill>
                <a:latin typeface="+mj-lt"/>
              </a:rPr>
              <a:t>, </a:t>
            </a:r>
            <a:endParaRPr lang="en-US" sz="3200" dirty="0" smtClean="0">
              <a:solidFill>
                <a:schemeClr val="bg1"/>
              </a:solidFill>
              <a:latin typeface="+mj-lt"/>
            </a:endParaRPr>
          </a:p>
          <a:p>
            <a:r>
              <a:rPr lang="en-US" sz="3200" i="1" dirty="0" smtClean="0">
                <a:solidFill>
                  <a:schemeClr val="bg1"/>
                </a:solidFill>
                <a:latin typeface="+mj-lt"/>
              </a:rPr>
              <a:t>And grant us Your salvation. </a:t>
            </a:r>
            <a:endParaRPr lang="en-US" sz="3200" dirty="0">
              <a:solidFill>
                <a:schemeClr val="bg1"/>
              </a:solidFill>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7" name="TextBox 6"/>
          <p:cNvSpPr txBox="1"/>
          <p:nvPr/>
        </p:nvSpPr>
        <p:spPr>
          <a:xfrm>
            <a:off x="0" y="6096000"/>
            <a:ext cx="6477000" cy="492443"/>
          </a:xfrm>
          <a:prstGeom prst="rect">
            <a:avLst/>
          </a:prstGeom>
          <a:noFill/>
        </p:spPr>
        <p:txBody>
          <a:bodyPr wrap="square" rtlCol="0">
            <a:spAutoFit/>
          </a:bodyPr>
          <a:lstStyle/>
          <a:p>
            <a:pPr algn="r"/>
            <a:r>
              <a:rPr lang="en-US" sz="2600" dirty="0" smtClean="0">
                <a:latin typeface="Magneto" pitchFamily="82" charset="0"/>
              </a:rPr>
              <a:t>Psalms 85.6-7</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anim calcmode="lin" valueType="num">
                                      <p:cBhvr>
                                        <p:cTn id="1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7"/>
                                        </p:tgtEl>
                                        <p:attrNameLst>
                                          <p:attrName>ppt_y</p:attrName>
                                        </p:attrNameLst>
                                      </p:cBhvr>
                                      <p:tavLst>
                                        <p:tav tm="0">
                                          <p:val>
                                            <p:strVal val="ppt_y"/>
                                          </p:val>
                                        </p:tav>
                                        <p:tav tm="100000">
                                          <p:val>
                                            <p:strVal val="ppt_y"/>
                                          </p:val>
                                        </p:tav>
                                      </p:tavLst>
                                    </p:anim>
                                    <p:anim calcmode="lin" valueType="num">
                                      <p:cBhvr>
                                        <p:cTn id="28"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523220"/>
          </a:xfrm>
          <a:prstGeom prst="rect">
            <a:avLst/>
          </a:prstGeom>
          <a:noFill/>
        </p:spPr>
        <p:txBody>
          <a:bodyPr wrap="square" rtlCol="0">
            <a:spAutoFit/>
          </a:bodyPr>
          <a:lstStyle/>
          <a:p>
            <a:r>
              <a:rPr lang="en-US" sz="2800" dirty="0" smtClean="0">
                <a:solidFill>
                  <a:schemeClr val="bg1"/>
                </a:solidFill>
                <a:latin typeface="+mj-lt"/>
              </a:rPr>
              <a:t>21) </a:t>
            </a:r>
            <a:r>
              <a:rPr lang="en-US" sz="2800" dirty="0" smtClean="0">
                <a:latin typeface="+mj-lt"/>
              </a:rPr>
              <a:t>Jehoram ~ bad</a:t>
            </a:r>
            <a:endParaRPr lang="en-US" sz="28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5" name="TextBox 4"/>
          <p:cNvSpPr txBox="1"/>
          <p:nvPr/>
        </p:nvSpPr>
        <p:spPr>
          <a:xfrm>
            <a:off x="457200" y="1143000"/>
            <a:ext cx="5867400" cy="523220"/>
          </a:xfrm>
          <a:prstGeom prst="rect">
            <a:avLst/>
          </a:prstGeom>
          <a:noFill/>
        </p:spPr>
        <p:txBody>
          <a:bodyPr wrap="square" rtlCol="0">
            <a:spAutoFit/>
          </a:bodyPr>
          <a:lstStyle/>
          <a:p>
            <a:r>
              <a:rPr lang="en-US" sz="2800" dirty="0" smtClean="0">
                <a:solidFill>
                  <a:schemeClr val="bg1"/>
                </a:solidFill>
                <a:latin typeface="+mj-lt"/>
              </a:rPr>
              <a:t>22) </a:t>
            </a:r>
            <a:r>
              <a:rPr lang="en-US" sz="2800" dirty="0" smtClean="0">
                <a:latin typeface="+mj-lt"/>
              </a:rPr>
              <a:t>Ahaziah ~ bad</a:t>
            </a:r>
            <a:endParaRPr lang="en-US" sz="2800" dirty="0">
              <a:latin typeface="+mj-lt"/>
            </a:endParaRPr>
          </a:p>
        </p:txBody>
      </p:sp>
      <p:sp>
        <p:nvSpPr>
          <p:cNvPr id="6" name="TextBox 5"/>
          <p:cNvSpPr txBox="1"/>
          <p:nvPr/>
        </p:nvSpPr>
        <p:spPr>
          <a:xfrm>
            <a:off x="457200" y="1569436"/>
            <a:ext cx="5867400" cy="523220"/>
          </a:xfrm>
          <a:prstGeom prst="rect">
            <a:avLst/>
          </a:prstGeom>
          <a:noFill/>
        </p:spPr>
        <p:txBody>
          <a:bodyPr wrap="square" rtlCol="0">
            <a:spAutoFit/>
          </a:bodyPr>
          <a:lstStyle/>
          <a:p>
            <a:r>
              <a:rPr lang="en-US" sz="2800" dirty="0" smtClean="0">
                <a:solidFill>
                  <a:schemeClr val="bg1"/>
                </a:solidFill>
                <a:latin typeface="+mj-lt"/>
              </a:rPr>
              <a:t>23) </a:t>
            </a:r>
            <a:r>
              <a:rPr lang="en-US" sz="2800" dirty="0" smtClean="0">
                <a:latin typeface="+mj-lt"/>
              </a:rPr>
              <a:t>Joash~ good</a:t>
            </a:r>
            <a:endParaRPr lang="en-US" sz="2800" dirty="0">
              <a:latin typeface="+mj-lt"/>
            </a:endParaRPr>
          </a:p>
        </p:txBody>
      </p:sp>
      <p:sp>
        <p:nvSpPr>
          <p:cNvPr id="8" name="TextBox 7"/>
          <p:cNvSpPr txBox="1"/>
          <p:nvPr/>
        </p:nvSpPr>
        <p:spPr>
          <a:xfrm>
            <a:off x="457200" y="1989160"/>
            <a:ext cx="5867400" cy="523220"/>
          </a:xfrm>
          <a:prstGeom prst="rect">
            <a:avLst/>
          </a:prstGeom>
          <a:noFill/>
        </p:spPr>
        <p:txBody>
          <a:bodyPr wrap="square" rtlCol="0">
            <a:spAutoFit/>
          </a:bodyPr>
          <a:lstStyle/>
          <a:p>
            <a:r>
              <a:rPr lang="en-US" sz="2800" dirty="0" smtClean="0">
                <a:solidFill>
                  <a:schemeClr val="bg1"/>
                </a:solidFill>
                <a:latin typeface="+mj-lt"/>
              </a:rPr>
              <a:t>25) </a:t>
            </a:r>
            <a:r>
              <a:rPr lang="en-US" sz="2800" dirty="0" smtClean="0">
                <a:latin typeface="+mj-lt"/>
              </a:rPr>
              <a:t>Amaziah ~ so-so</a:t>
            </a:r>
            <a:endParaRPr lang="en-US" sz="2800" dirty="0">
              <a:latin typeface="+mj-lt"/>
            </a:endParaRPr>
          </a:p>
        </p:txBody>
      </p:sp>
      <p:sp>
        <p:nvSpPr>
          <p:cNvPr id="9" name="TextBox 8"/>
          <p:cNvSpPr txBox="1"/>
          <p:nvPr/>
        </p:nvSpPr>
        <p:spPr>
          <a:xfrm>
            <a:off x="457200" y="2424752"/>
            <a:ext cx="5867400" cy="523220"/>
          </a:xfrm>
          <a:prstGeom prst="rect">
            <a:avLst/>
          </a:prstGeom>
          <a:noFill/>
        </p:spPr>
        <p:txBody>
          <a:bodyPr wrap="square" rtlCol="0">
            <a:spAutoFit/>
          </a:bodyPr>
          <a:lstStyle/>
          <a:p>
            <a:r>
              <a:rPr lang="en-US" sz="2800" dirty="0" smtClean="0">
                <a:solidFill>
                  <a:schemeClr val="bg1"/>
                </a:solidFill>
                <a:latin typeface="+mj-lt"/>
              </a:rPr>
              <a:t>26) </a:t>
            </a:r>
            <a:r>
              <a:rPr lang="en-US" sz="2800" dirty="0" smtClean="0">
                <a:latin typeface="+mj-lt"/>
              </a:rPr>
              <a:t>Uzziah ~ good</a:t>
            </a:r>
            <a:endParaRPr lang="en-US" sz="2800" dirty="0">
              <a:latin typeface="+mj-lt"/>
            </a:endParaRPr>
          </a:p>
        </p:txBody>
      </p:sp>
      <p:sp>
        <p:nvSpPr>
          <p:cNvPr id="10" name="TextBox 9"/>
          <p:cNvSpPr txBox="1"/>
          <p:nvPr/>
        </p:nvSpPr>
        <p:spPr>
          <a:xfrm>
            <a:off x="457200" y="2841008"/>
            <a:ext cx="5867400" cy="523220"/>
          </a:xfrm>
          <a:prstGeom prst="rect">
            <a:avLst/>
          </a:prstGeom>
          <a:noFill/>
        </p:spPr>
        <p:txBody>
          <a:bodyPr wrap="square" rtlCol="0">
            <a:spAutoFit/>
          </a:bodyPr>
          <a:lstStyle/>
          <a:p>
            <a:r>
              <a:rPr lang="en-US" sz="2800" dirty="0" smtClean="0">
                <a:solidFill>
                  <a:schemeClr val="bg1"/>
                </a:solidFill>
                <a:latin typeface="+mj-lt"/>
              </a:rPr>
              <a:t>27) </a:t>
            </a:r>
            <a:r>
              <a:rPr lang="en-US" sz="2800" dirty="0" smtClean="0">
                <a:latin typeface="+mj-lt"/>
              </a:rPr>
              <a:t>Jotham ~ good</a:t>
            </a:r>
            <a:endParaRPr lang="en-US" sz="2800" dirty="0">
              <a:latin typeface="+mj-lt"/>
            </a:endParaRPr>
          </a:p>
        </p:txBody>
      </p:sp>
      <p:sp>
        <p:nvSpPr>
          <p:cNvPr id="12" name="TextBox 11"/>
          <p:cNvSpPr txBox="1"/>
          <p:nvPr/>
        </p:nvSpPr>
        <p:spPr>
          <a:xfrm>
            <a:off x="457200" y="3276600"/>
            <a:ext cx="5867400" cy="523220"/>
          </a:xfrm>
          <a:prstGeom prst="rect">
            <a:avLst/>
          </a:prstGeom>
          <a:noFill/>
        </p:spPr>
        <p:txBody>
          <a:bodyPr wrap="square" rtlCol="0">
            <a:spAutoFit/>
          </a:bodyPr>
          <a:lstStyle/>
          <a:p>
            <a:r>
              <a:rPr lang="en-US" sz="2800" dirty="0" smtClean="0">
                <a:solidFill>
                  <a:schemeClr val="bg1"/>
                </a:solidFill>
                <a:latin typeface="+mj-lt"/>
              </a:rPr>
              <a:t>28) </a:t>
            </a:r>
            <a:r>
              <a:rPr lang="en-US" sz="2800" dirty="0" smtClean="0">
                <a:latin typeface="+mj-lt"/>
              </a:rPr>
              <a:t>Ahaz ~ bad</a:t>
            </a:r>
            <a:endParaRPr lang="en-US" sz="2800" dirty="0">
              <a:latin typeface="+mj-lt"/>
            </a:endParaRPr>
          </a:p>
        </p:txBody>
      </p:sp>
      <p:sp>
        <p:nvSpPr>
          <p:cNvPr id="13" name="TextBox 12"/>
          <p:cNvSpPr txBox="1"/>
          <p:nvPr/>
        </p:nvSpPr>
        <p:spPr>
          <a:xfrm>
            <a:off x="457200" y="3733800"/>
            <a:ext cx="5867400" cy="523220"/>
          </a:xfrm>
          <a:prstGeom prst="rect">
            <a:avLst/>
          </a:prstGeom>
          <a:noFill/>
        </p:spPr>
        <p:txBody>
          <a:bodyPr wrap="square" rtlCol="0">
            <a:spAutoFit/>
          </a:bodyPr>
          <a:lstStyle/>
          <a:p>
            <a:r>
              <a:rPr lang="en-US" sz="2800" dirty="0" smtClean="0">
                <a:solidFill>
                  <a:schemeClr val="bg1"/>
                </a:solidFill>
                <a:latin typeface="+mj-lt"/>
              </a:rPr>
              <a:t>29) </a:t>
            </a:r>
            <a:r>
              <a:rPr lang="en-US" sz="2800" dirty="0" smtClean="0">
                <a:latin typeface="+mj-lt"/>
              </a:rPr>
              <a:t>Hezekiah ~ good</a:t>
            </a:r>
            <a:endParaRPr lang="en-US" sz="2800" dirty="0">
              <a:latin typeface="+mj-lt"/>
            </a:endParaRPr>
          </a:p>
        </p:txBody>
      </p:sp>
      <p:sp>
        <p:nvSpPr>
          <p:cNvPr id="14" name="TextBox 13"/>
          <p:cNvSpPr txBox="1"/>
          <p:nvPr/>
        </p:nvSpPr>
        <p:spPr>
          <a:xfrm>
            <a:off x="457200" y="4191000"/>
            <a:ext cx="5867400" cy="523220"/>
          </a:xfrm>
          <a:prstGeom prst="rect">
            <a:avLst/>
          </a:prstGeom>
          <a:noFill/>
        </p:spPr>
        <p:txBody>
          <a:bodyPr wrap="square" rtlCol="0">
            <a:spAutoFit/>
          </a:bodyPr>
          <a:lstStyle/>
          <a:p>
            <a:r>
              <a:rPr lang="en-US" sz="2800" dirty="0" smtClean="0">
                <a:solidFill>
                  <a:schemeClr val="bg1"/>
                </a:solidFill>
                <a:latin typeface="+mj-lt"/>
              </a:rPr>
              <a:t>33) </a:t>
            </a:r>
            <a:r>
              <a:rPr lang="en-US" sz="2800" dirty="0" smtClean="0">
                <a:latin typeface="+mj-lt"/>
              </a:rPr>
              <a:t>Manasseh ~ bad</a:t>
            </a:r>
            <a:endParaRPr lang="en-US" sz="2800" dirty="0">
              <a:latin typeface="+mj-lt"/>
            </a:endParaRPr>
          </a:p>
        </p:txBody>
      </p:sp>
      <p:sp>
        <p:nvSpPr>
          <p:cNvPr id="15" name="TextBox 14"/>
          <p:cNvSpPr txBox="1"/>
          <p:nvPr/>
        </p:nvSpPr>
        <p:spPr>
          <a:xfrm>
            <a:off x="457200" y="4607256"/>
            <a:ext cx="5867400" cy="523220"/>
          </a:xfrm>
          <a:prstGeom prst="rect">
            <a:avLst/>
          </a:prstGeom>
          <a:noFill/>
        </p:spPr>
        <p:txBody>
          <a:bodyPr wrap="square" rtlCol="0">
            <a:spAutoFit/>
          </a:bodyPr>
          <a:lstStyle/>
          <a:p>
            <a:r>
              <a:rPr lang="en-US" sz="2800" dirty="0" smtClean="0">
                <a:solidFill>
                  <a:schemeClr val="bg1"/>
                </a:solidFill>
                <a:latin typeface="+mj-lt"/>
              </a:rPr>
              <a:t>34) </a:t>
            </a:r>
            <a:r>
              <a:rPr lang="en-US" sz="2800" dirty="0" smtClean="0">
                <a:latin typeface="+mj-lt"/>
              </a:rPr>
              <a:t>Josiah ~ good</a:t>
            </a:r>
            <a:endParaRPr lang="en-US" sz="2800" dirty="0">
              <a:latin typeface="+mj-lt"/>
            </a:endParaRPr>
          </a:p>
        </p:txBody>
      </p:sp>
      <p:sp>
        <p:nvSpPr>
          <p:cNvPr id="16" name="TextBox 15"/>
          <p:cNvSpPr txBox="1"/>
          <p:nvPr/>
        </p:nvSpPr>
        <p:spPr>
          <a:xfrm>
            <a:off x="457200" y="5042848"/>
            <a:ext cx="5867400" cy="954107"/>
          </a:xfrm>
          <a:prstGeom prst="rect">
            <a:avLst/>
          </a:prstGeom>
          <a:noFill/>
        </p:spPr>
        <p:txBody>
          <a:bodyPr wrap="square" rtlCol="0">
            <a:spAutoFit/>
          </a:bodyPr>
          <a:lstStyle/>
          <a:p>
            <a:r>
              <a:rPr lang="en-US" sz="2800" dirty="0" smtClean="0">
                <a:solidFill>
                  <a:schemeClr val="bg1"/>
                </a:solidFill>
                <a:latin typeface="+mj-lt"/>
              </a:rPr>
              <a:t>36) </a:t>
            </a:r>
            <a:r>
              <a:rPr lang="en-US" sz="2800" dirty="0" smtClean="0">
                <a:latin typeface="+mj-lt"/>
              </a:rPr>
              <a:t>Jehoahaz, Jehoiakim,</a:t>
            </a:r>
            <a:r>
              <a:rPr lang="en-US" sz="2800" dirty="0">
                <a:latin typeface="+mj-lt"/>
              </a:rPr>
              <a:t> </a:t>
            </a:r>
            <a:r>
              <a:rPr lang="en-US" sz="2800" dirty="0" smtClean="0">
                <a:latin typeface="+mj-lt"/>
              </a:rPr>
              <a:t>Jehoiachin, Zedekiah - bad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from="(-#ppt_w/2)" to="(#ppt_x)" calcmode="lin" valueType="num">
                                      <p:cBhvr>
                                        <p:cTn id="15" dur="600" fill="hold">
                                          <p:stCondLst>
                                            <p:cond delay="0"/>
                                          </p:stCondLst>
                                        </p:cTn>
                                        <p:tgtEl>
                                          <p:spTgt spid="5"/>
                                        </p:tgtEl>
                                        <p:attrNameLst>
                                          <p:attrName>ppt_x</p:attrName>
                                        </p:attrNameLst>
                                      </p:cBhvr>
                                    </p:anim>
                                    <p:anim from="0" to="-1.0" calcmode="lin" valueType="num">
                                      <p:cBhvr>
                                        <p:cTn id="16" dur="200" decel="50000" autoRev="1" fill="hold">
                                          <p:stCondLst>
                                            <p:cond delay="600"/>
                                          </p:stCondLst>
                                        </p:cTn>
                                        <p:tgtEl>
                                          <p:spTgt spid="5"/>
                                        </p:tgtEl>
                                        <p:attrNameLst>
                                          <p:attrName>xshear</p:attrName>
                                        </p:attrNameLst>
                                      </p:cBhvr>
                                    </p:anim>
                                    <p:animScale>
                                      <p:cBhvr>
                                        <p:cTn id="17" dur="200" decel="100000" autoRev="1" fill="hold">
                                          <p:stCondLst>
                                            <p:cond delay="600"/>
                                          </p:stCondLst>
                                        </p:cTn>
                                        <p:tgtEl>
                                          <p:spTgt spid="5"/>
                                        </p:tgtEl>
                                      </p:cBhvr>
                                      <p:from x="100000" y="100000"/>
                                      <p:to x="80000" y="100000"/>
                                    </p:animScale>
                                    <p:anim by="(#ppt_h/3+#ppt_w*0.1)" calcmode="lin" valueType="num">
                                      <p:cBhvr additive="sum">
                                        <p:cTn id="18" dur="200" decel="100000" autoRev="1" fill="hold">
                                          <p:stCondLst>
                                            <p:cond delay="600"/>
                                          </p:stCondLst>
                                        </p:cTn>
                                        <p:tgtEl>
                                          <p:spTgt spid="5"/>
                                        </p:tgtEl>
                                        <p:attrNameLst>
                                          <p:attrName>ppt_x</p:attrName>
                                        </p:attrNameLst>
                                      </p:cBhvr>
                                    </p:anim>
                                  </p:childTnLst>
                                </p:cTn>
                              </p:par>
                              <p:par>
                                <p:cTn id="19" presetID="9" presetClass="emph" presetSubtype="0" grpId="1" nodeType="withEffect">
                                  <p:stCondLst>
                                    <p:cond delay="0"/>
                                  </p:stCondLst>
                                  <p:childTnLst>
                                    <p:set>
                                      <p:cBhvr rctx="PPT">
                                        <p:cTn id="20" dur="indefinite"/>
                                        <p:tgtEl>
                                          <p:spTgt spid="4"/>
                                        </p:tgtEl>
                                        <p:attrNameLst>
                                          <p:attrName>style.opacity</p:attrName>
                                        </p:attrNameLst>
                                      </p:cBhvr>
                                      <p:to>
                                        <p:strVal val="0.5"/>
                                      </p:to>
                                    </p:set>
                                    <p:animEffect filter="image" prLst="opacity: 0.5">
                                      <p:cBhvr rctx="IE">
                                        <p:cTn id="21" dur="indefinite"/>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34"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from="(-#ppt_w/2)" to="(#ppt_x)" calcmode="lin" valueType="num">
                                      <p:cBhvr>
                                        <p:cTn id="26" dur="600" fill="hold">
                                          <p:stCondLst>
                                            <p:cond delay="0"/>
                                          </p:stCondLst>
                                        </p:cTn>
                                        <p:tgtEl>
                                          <p:spTgt spid="6"/>
                                        </p:tgtEl>
                                        <p:attrNameLst>
                                          <p:attrName>ppt_x</p:attrName>
                                        </p:attrNameLst>
                                      </p:cBhvr>
                                    </p:anim>
                                    <p:anim from="0" to="-1.0" calcmode="lin" valueType="num">
                                      <p:cBhvr>
                                        <p:cTn id="27" dur="200" decel="50000" autoRev="1" fill="hold">
                                          <p:stCondLst>
                                            <p:cond delay="600"/>
                                          </p:stCondLst>
                                        </p:cTn>
                                        <p:tgtEl>
                                          <p:spTgt spid="6"/>
                                        </p:tgtEl>
                                        <p:attrNameLst>
                                          <p:attrName>xshear</p:attrName>
                                        </p:attrNameLst>
                                      </p:cBhvr>
                                    </p:anim>
                                    <p:animScale>
                                      <p:cBhvr>
                                        <p:cTn id="28" dur="200" decel="100000" autoRev="1" fill="hold">
                                          <p:stCondLst>
                                            <p:cond delay="600"/>
                                          </p:stCondLst>
                                        </p:cTn>
                                        <p:tgtEl>
                                          <p:spTgt spid="6"/>
                                        </p:tgtEl>
                                      </p:cBhvr>
                                      <p:from x="100000" y="100000"/>
                                      <p:to x="80000" y="100000"/>
                                    </p:animScale>
                                    <p:anim by="(#ppt_h/3+#ppt_w*0.1)" calcmode="lin" valueType="num">
                                      <p:cBhvr additive="sum">
                                        <p:cTn id="29" dur="200" decel="100000" autoRev="1" fill="hold">
                                          <p:stCondLst>
                                            <p:cond delay="600"/>
                                          </p:stCondLst>
                                        </p:cTn>
                                        <p:tgtEl>
                                          <p:spTgt spid="6"/>
                                        </p:tgtEl>
                                        <p:attrNameLst>
                                          <p:attrName>ppt_x</p:attrName>
                                        </p:attrNameLst>
                                      </p:cBhvr>
                                    </p:anim>
                                  </p:childTnLst>
                                </p:cTn>
                              </p:par>
                              <p:par>
                                <p:cTn id="30" presetID="9" presetClass="emph" presetSubtype="0" grpId="1" nodeType="withEffect">
                                  <p:stCondLst>
                                    <p:cond delay="0"/>
                                  </p:stCondLst>
                                  <p:childTnLst>
                                    <p:set>
                                      <p:cBhvr rctx="PPT">
                                        <p:cTn id="31" dur="indefinite"/>
                                        <p:tgtEl>
                                          <p:spTgt spid="5"/>
                                        </p:tgtEl>
                                        <p:attrNameLst>
                                          <p:attrName>style.opacity</p:attrName>
                                        </p:attrNameLst>
                                      </p:cBhvr>
                                      <p:to>
                                        <p:strVal val="0.5"/>
                                      </p:to>
                                    </p:set>
                                    <p:animEffect filter="image" prLst="opacity: 0.5">
                                      <p:cBhvr rctx="IE">
                                        <p:cTn id="32" dur="indefinite"/>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34"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from="(-#ppt_w/2)" to="(#ppt_x)" calcmode="lin" valueType="num">
                                      <p:cBhvr>
                                        <p:cTn id="37" dur="600" fill="hold">
                                          <p:stCondLst>
                                            <p:cond delay="0"/>
                                          </p:stCondLst>
                                        </p:cTn>
                                        <p:tgtEl>
                                          <p:spTgt spid="8"/>
                                        </p:tgtEl>
                                        <p:attrNameLst>
                                          <p:attrName>ppt_x</p:attrName>
                                        </p:attrNameLst>
                                      </p:cBhvr>
                                    </p:anim>
                                    <p:anim from="0" to="-1.0" calcmode="lin" valueType="num">
                                      <p:cBhvr>
                                        <p:cTn id="38" dur="200" decel="50000" autoRev="1" fill="hold">
                                          <p:stCondLst>
                                            <p:cond delay="600"/>
                                          </p:stCondLst>
                                        </p:cTn>
                                        <p:tgtEl>
                                          <p:spTgt spid="8"/>
                                        </p:tgtEl>
                                        <p:attrNameLst>
                                          <p:attrName>xshear</p:attrName>
                                        </p:attrNameLst>
                                      </p:cBhvr>
                                    </p:anim>
                                    <p:animScale>
                                      <p:cBhvr>
                                        <p:cTn id="39" dur="200" decel="100000" autoRev="1" fill="hold">
                                          <p:stCondLst>
                                            <p:cond delay="600"/>
                                          </p:stCondLst>
                                        </p:cTn>
                                        <p:tgtEl>
                                          <p:spTgt spid="8"/>
                                        </p:tgtEl>
                                      </p:cBhvr>
                                      <p:from x="100000" y="100000"/>
                                      <p:to x="80000" y="100000"/>
                                    </p:animScale>
                                    <p:anim by="(#ppt_h/3+#ppt_w*0.1)" calcmode="lin" valueType="num">
                                      <p:cBhvr additive="sum">
                                        <p:cTn id="40" dur="200" decel="100000" autoRev="1" fill="hold">
                                          <p:stCondLst>
                                            <p:cond delay="600"/>
                                          </p:stCondLst>
                                        </p:cTn>
                                        <p:tgtEl>
                                          <p:spTgt spid="8"/>
                                        </p:tgtEl>
                                        <p:attrNameLst>
                                          <p:attrName>ppt_x</p:attrName>
                                        </p:attrNameLst>
                                      </p:cBhvr>
                                    </p:anim>
                                  </p:childTnLst>
                                </p:cTn>
                              </p:par>
                              <p:par>
                                <p:cTn id="41" presetID="9" presetClass="emph" presetSubtype="0" grpId="1" nodeType="withEffect">
                                  <p:stCondLst>
                                    <p:cond delay="0"/>
                                  </p:stCondLst>
                                  <p:childTnLst>
                                    <p:set>
                                      <p:cBhvr rctx="PPT">
                                        <p:cTn id="42" dur="indefinite"/>
                                        <p:tgtEl>
                                          <p:spTgt spid="6"/>
                                        </p:tgtEl>
                                        <p:attrNameLst>
                                          <p:attrName>style.opacity</p:attrName>
                                        </p:attrNameLst>
                                      </p:cBhvr>
                                      <p:to>
                                        <p:strVal val="0.5"/>
                                      </p:to>
                                    </p:set>
                                    <p:animEffect filter="image" prLst="opacity: 0.5">
                                      <p:cBhvr rctx="IE">
                                        <p:cTn id="43" dur="indefinite"/>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34"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 from="(-#ppt_w/2)" to="(#ppt_x)" calcmode="lin" valueType="num">
                                      <p:cBhvr>
                                        <p:cTn id="48" dur="600" fill="hold">
                                          <p:stCondLst>
                                            <p:cond delay="0"/>
                                          </p:stCondLst>
                                        </p:cTn>
                                        <p:tgtEl>
                                          <p:spTgt spid="9"/>
                                        </p:tgtEl>
                                        <p:attrNameLst>
                                          <p:attrName>ppt_x</p:attrName>
                                        </p:attrNameLst>
                                      </p:cBhvr>
                                    </p:anim>
                                    <p:anim from="0" to="-1.0" calcmode="lin" valueType="num">
                                      <p:cBhvr>
                                        <p:cTn id="49" dur="200" decel="50000" autoRev="1" fill="hold">
                                          <p:stCondLst>
                                            <p:cond delay="600"/>
                                          </p:stCondLst>
                                        </p:cTn>
                                        <p:tgtEl>
                                          <p:spTgt spid="9"/>
                                        </p:tgtEl>
                                        <p:attrNameLst>
                                          <p:attrName>xshear</p:attrName>
                                        </p:attrNameLst>
                                      </p:cBhvr>
                                    </p:anim>
                                    <p:animScale>
                                      <p:cBhvr>
                                        <p:cTn id="50" dur="200" decel="100000" autoRev="1" fill="hold">
                                          <p:stCondLst>
                                            <p:cond delay="600"/>
                                          </p:stCondLst>
                                        </p:cTn>
                                        <p:tgtEl>
                                          <p:spTgt spid="9"/>
                                        </p:tgtEl>
                                      </p:cBhvr>
                                      <p:from x="100000" y="100000"/>
                                      <p:to x="80000" y="100000"/>
                                    </p:animScale>
                                    <p:anim by="(#ppt_h/3+#ppt_w*0.1)" calcmode="lin" valueType="num">
                                      <p:cBhvr additive="sum">
                                        <p:cTn id="51" dur="200" decel="100000" autoRev="1" fill="hold">
                                          <p:stCondLst>
                                            <p:cond delay="600"/>
                                          </p:stCondLst>
                                        </p:cTn>
                                        <p:tgtEl>
                                          <p:spTgt spid="9"/>
                                        </p:tgtEl>
                                        <p:attrNameLst>
                                          <p:attrName>ppt_x</p:attrName>
                                        </p:attrNameLst>
                                      </p:cBhvr>
                                    </p:anim>
                                  </p:childTnLst>
                                </p:cTn>
                              </p:par>
                              <p:par>
                                <p:cTn id="52" presetID="9" presetClass="emph" presetSubtype="0" grpId="1" nodeType="withEffect">
                                  <p:stCondLst>
                                    <p:cond delay="0"/>
                                  </p:stCondLst>
                                  <p:childTnLst>
                                    <p:set>
                                      <p:cBhvr rctx="PPT">
                                        <p:cTn id="53" dur="indefinite"/>
                                        <p:tgtEl>
                                          <p:spTgt spid="8"/>
                                        </p:tgtEl>
                                        <p:attrNameLst>
                                          <p:attrName>style.opacity</p:attrName>
                                        </p:attrNameLst>
                                      </p:cBhvr>
                                      <p:to>
                                        <p:strVal val="0.5"/>
                                      </p:to>
                                    </p:set>
                                    <p:animEffect filter="image" prLst="opacity: 0.5">
                                      <p:cBhvr rctx="IE">
                                        <p:cTn id="54" dur="indefinite"/>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34"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 from="(-#ppt_w/2)" to="(#ppt_x)" calcmode="lin" valueType="num">
                                      <p:cBhvr>
                                        <p:cTn id="59" dur="600" fill="hold">
                                          <p:stCondLst>
                                            <p:cond delay="0"/>
                                          </p:stCondLst>
                                        </p:cTn>
                                        <p:tgtEl>
                                          <p:spTgt spid="10"/>
                                        </p:tgtEl>
                                        <p:attrNameLst>
                                          <p:attrName>ppt_x</p:attrName>
                                        </p:attrNameLst>
                                      </p:cBhvr>
                                    </p:anim>
                                    <p:anim from="0" to="-1.0" calcmode="lin" valueType="num">
                                      <p:cBhvr>
                                        <p:cTn id="60" dur="200" decel="50000" autoRev="1" fill="hold">
                                          <p:stCondLst>
                                            <p:cond delay="600"/>
                                          </p:stCondLst>
                                        </p:cTn>
                                        <p:tgtEl>
                                          <p:spTgt spid="10"/>
                                        </p:tgtEl>
                                        <p:attrNameLst>
                                          <p:attrName>xshear</p:attrName>
                                        </p:attrNameLst>
                                      </p:cBhvr>
                                    </p:anim>
                                    <p:animScale>
                                      <p:cBhvr>
                                        <p:cTn id="61" dur="200" decel="100000" autoRev="1" fill="hold">
                                          <p:stCondLst>
                                            <p:cond delay="600"/>
                                          </p:stCondLst>
                                        </p:cTn>
                                        <p:tgtEl>
                                          <p:spTgt spid="10"/>
                                        </p:tgtEl>
                                      </p:cBhvr>
                                      <p:from x="100000" y="100000"/>
                                      <p:to x="80000" y="100000"/>
                                    </p:animScale>
                                    <p:anim by="(#ppt_h/3+#ppt_w*0.1)" calcmode="lin" valueType="num">
                                      <p:cBhvr additive="sum">
                                        <p:cTn id="62" dur="200" decel="100000" autoRev="1" fill="hold">
                                          <p:stCondLst>
                                            <p:cond delay="600"/>
                                          </p:stCondLst>
                                        </p:cTn>
                                        <p:tgtEl>
                                          <p:spTgt spid="10"/>
                                        </p:tgtEl>
                                        <p:attrNameLst>
                                          <p:attrName>ppt_x</p:attrName>
                                        </p:attrNameLst>
                                      </p:cBhvr>
                                    </p:anim>
                                  </p:childTnLst>
                                </p:cTn>
                              </p:par>
                              <p:par>
                                <p:cTn id="63" presetID="9" presetClass="emph" presetSubtype="0" grpId="1" nodeType="withEffect">
                                  <p:stCondLst>
                                    <p:cond delay="0"/>
                                  </p:stCondLst>
                                  <p:childTnLst>
                                    <p:set>
                                      <p:cBhvr rctx="PPT">
                                        <p:cTn id="64" dur="indefinite"/>
                                        <p:tgtEl>
                                          <p:spTgt spid="9"/>
                                        </p:tgtEl>
                                        <p:attrNameLst>
                                          <p:attrName>style.opacity</p:attrName>
                                        </p:attrNameLst>
                                      </p:cBhvr>
                                      <p:to>
                                        <p:strVal val="0.5"/>
                                      </p:to>
                                    </p:set>
                                    <p:animEffect filter="image" prLst="opacity: 0.5">
                                      <p:cBhvr rctx="IE">
                                        <p:cTn id="65" dur="indefinite"/>
                                        <p:tgtEl>
                                          <p:spTgt spid="9"/>
                                        </p:tgtEl>
                                      </p:cBhvr>
                                    </p:animEffect>
                                  </p:childTnLst>
                                </p:cTn>
                              </p:par>
                            </p:childTnLst>
                          </p:cTn>
                        </p:par>
                      </p:childTnLst>
                    </p:cTn>
                  </p:par>
                  <p:par>
                    <p:cTn id="66" fill="hold">
                      <p:stCondLst>
                        <p:cond delay="indefinite"/>
                      </p:stCondLst>
                      <p:childTnLst>
                        <p:par>
                          <p:cTn id="67" fill="hold">
                            <p:stCondLst>
                              <p:cond delay="0"/>
                            </p:stCondLst>
                            <p:childTnLst>
                              <p:par>
                                <p:cTn id="68" presetID="34" presetClass="entr" presetSubtype="0" fill="hold" grpId="0" nodeType="clickEffect">
                                  <p:stCondLst>
                                    <p:cond delay="0"/>
                                  </p:stCondLst>
                                  <p:childTnLst>
                                    <p:set>
                                      <p:cBhvr>
                                        <p:cTn id="69" dur="1" fill="hold">
                                          <p:stCondLst>
                                            <p:cond delay="0"/>
                                          </p:stCondLst>
                                        </p:cTn>
                                        <p:tgtEl>
                                          <p:spTgt spid="12"/>
                                        </p:tgtEl>
                                        <p:attrNameLst>
                                          <p:attrName>style.visibility</p:attrName>
                                        </p:attrNameLst>
                                      </p:cBhvr>
                                      <p:to>
                                        <p:strVal val="visible"/>
                                      </p:to>
                                    </p:set>
                                    <p:anim from="(-#ppt_w/2)" to="(#ppt_x)" calcmode="lin" valueType="num">
                                      <p:cBhvr>
                                        <p:cTn id="70" dur="600" fill="hold">
                                          <p:stCondLst>
                                            <p:cond delay="0"/>
                                          </p:stCondLst>
                                        </p:cTn>
                                        <p:tgtEl>
                                          <p:spTgt spid="12"/>
                                        </p:tgtEl>
                                        <p:attrNameLst>
                                          <p:attrName>ppt_x</p:attrName>
                                        </p:attrNameLst>
                                      </p:cBhvr>
                                    </p:anim>
                                    <p:anim from="0" to="-1.0" calcmode="lin" valueType="num">
                                      <p:cBhvr>
                                        <p:cTn id="71" dur="200" decel="50000" autoRev="1" fill="hold">
                                          <p:stCondLst>
                                            <p:cond delay="600"/>
                                          </p:stCondLst>
                                        </p:cTn>
                                        <p:tgtEl>
                                          <p:spTgt spid="12"/>
                                        </p:tgtEl>
                                        <p:attrNameLst>
                                          <p:attrName>xshear</p:attrName>
                                        </p:attrNameLst>
                                      </p:cBhvr>
                                    </p:anim>
                                    <p:animScale>
                                      <p:cBhvr>
                                        <p:cTn id="72" dur="200" decel="100000" autoRev="1" fill="hold">
                                          <p:stCondLst>
                                            <p:cond delay="600"/>
                                          </p:stCondLst>
                                        </p:cTn>
                                        <p:tgtEl>
                                          <p:spTgt spid="12"/>
                                        </p:tgtEl>
                                      </p:cBhvr>
                                      <p:from x="100000" y="100000"/>
                                      <p:to x="80000" y="100000"/>
                                    </p:animScale>
                                    <p:anim by="(#ppt_h/3+#ppt_w*0.1)" calcmode="lin" valueType="num">
                                      <p:cBhvr additive="sum">
                                        <p:cTn id="73" dur="200" decel="100000" autoRev="1" fill="hold">
                                          <p:stCondLst>
                                            <p:cond delay="600"/>
                                          </p:stCondLst>
                                        </p:cTn>
                                        <p:tgtEl>
                                          <p:spTgt spid="12"/>
                                        </p:tgtEl>
                                        <p:attrNameLst>
                                          <p:attrName>ppt_x</p:attrName>
                                        </p:attrNameLst>
                                      </p:cBhvr>
                                    </p:anim>
                                  </p:childTnLst>
                                </p:cTn>
                              </p:par>
                              <p:par>
                                <p:cTn id="74" presetID="9" presetClass="emph" presetSubtype="0" grpId="1" nodeType="withEffect">
                                  <p:stCondLst>
                                    <p:cond delay="0"/>
                                  </p:stCondLst>
                                  <p:childTnLst>
                                    <p:set>
                                      <p:cBhvr rctx="PPT">
                                        <p:cTn id="75" dur="indefinite"/>
                                        <p:tgtEl>
                                          <p:spTgt spid="10"/>
                                        </p:tgtEl>
                                        <p:attrNameLst>
                                          <p:attrName>style.opacity</p:attrName>
                                        </p:attrNameLst>
                                      </p:cBhvr>
                                      <p:to>
                                        <p:strVal val="0.5"/>
                                      </p:to>
                                    </p:set>
                                    <p:animEffect filter="image" prLst="opacity: 0.5">
                                      <p:cBhvr rctx="IE">
                                        <p:cTn id="76" dur="indefinite"/>
                                        <p:tgtEl>
                                          <p:spTgt spid="10"/>
                                        </p:tgtEl>
                                      </p:cBhvr>
                                    </p:animEffect>
                                  </p:childTnLst>
                                </p:cTn>
                              </p:par>
                            </p:childTnLst>
                          </p:cTn>
                        </p:par>
                      </p:childTnLst>
                    </p:cTn>
                  </p:par>
                  <p:par>
                    <p:cTn id="77" fill="hold">
                      <p:stCondLst>
                        <p:cond delay="indefinite"/>
                      </p:stCondLst>
                      <p:childTnLst>
                        <p:par>
                          <p:cTn id="78" fill="hold">
                            <p:stCondLst>
                              <p:cond delay="0"/>
                            </p:stCondLst>
                            <p:childTnLst>
                              <p:par>
                                <p:cTn id="79" presetID="34" presetClass="entr" presetSubtype="0" fill="hold" grpId="0" nodeType="clickEffect">
                                  <p:stCondLst>
                                    <p:cond delay="0"/>
                                  </p:stCondLst>
                                  <p:childTnLst>
                                    <p:set>
                                      <p:cBhvr>
                                        <p:cTn id="80" dur="1" fill="hold">
                                          <p:stCondLst>
                                            <p:cond delay="0"/>
                                          </p:stCondLst>
                                        </p:cTn>
                                        <p:tgtEl>
                                          <p:spTgt spid="13"/>
                                        </p:tgtEl>
                                        <p:attrNameLst>
                                          <p:attrName>style.visibility</p:attrName>
                                        </p:attrNameLst>
                                      </p:cBhvr>
                                      <p:to>
                                        <p:strVal val="visible"/>
                                      </p:to>
                                    </p:set>
                                    <p:anim from="(-#ppt_w/2)" to="(#ppt_x)" calcmode="lin" valueType="num">
                                      <p:cBhvr>
                                        <p:cTn id="81" dur="600" fill="hold">
                                          <p:stCondLst>
                                            <p:cond delay="0"/>
                                          </p:stCondLst>
                                        </p:cTn>
                                        <p:tgtEl>
                                          <p:spTgt spid="13"/>
                                        </p:tgtEl>
                                        <p:attrNameLst>
                                          <p:attrName>ppt_x</p:attrName>
                                        </p:attrNameLst>
                                      </p:cBhvr>
                                    </p:anim>
                                    <p:anim from="0" to="-1.0" calcmode="lin" valueType="num">
                                      <p:cBhvr>
                                        <p:cTn id="82" dur="200" decel="50000" autoRev="1" fill="hold">
                                          <p:stCondLst>
                                            <p:cond delay="600"/>
                                          </p:stCondLst>
                                        </p:cTn>
                                        <p:tgtEl>
                                          <p:spTgt spid="13"/>
                                        </p:tgtEl>
                                        <p:attrNameLst>
                                          <p:attrName>xshear</p:attrName>
                                        </p:attrNameLst>
                                      </p:cBhvr>
                                    </p:anim>
                                    <p:animScale>
                                      <p:cBhvr>
                                        <p:cTn id="83" dur="200" decel="100000" autoRev="1" fill="hold">
                                          <p:stCondLst>
                                            <p:cond delay="600"/>
                                          </p:stCondLst>
                                        </p:cTn>
                                        <p:tgtEl>
                                          <p:spTgt spid="13"/>
                                        </p:tgtEl>
                                      </p:cBhvr>
                                      <p:from x="100000" y="100000"/>
                                      <p:to x="80000" y="100000"/>
                                    </p:animScale>
                                    <p:anim by="(#ppt_h/3+#ppt_w*0.1)" calcmode="lin" valueType="num">
                                      <p:cBhvr additive="sum">
                                        <p:cTn id="84" dur="200" decel="100000" autoRev="1" fill="hold">
                                          <p:stCondLst>
                                            <p:cond delay="600"/>
                                          </p:stCondLst>
                                        </p:cTn>
                                        <p:tgtEl>
                                          <p:spTgt spid="13"/>
                                        </p:tgtEl>
                                        <p:attrNameLst>
                                          <p:attrName>ppt_x</p:attrName>
                                        </p:attrNameLst>
                                      </p:cBhvr>
                                    </p:anim>
                                  </p:childTnLst>
                                </p:cTn>
                              </p:par>
                              <p:par>
                                <p:cTn id="85" presetID="9" presetClass="emph" presetSubtype="0" grpId="1" nodeType="withEffect">
                                  <p:stCondLst>
                                    <p:cond delay="0"/>
                                  </p:stCondLst>
                                  <p:childTnLst>
                                    <p:set>
                                      <p:cBhvr rctx="PPT">
                                        <p:cTn id="86" dur="indefinite"/>
                                        <p:tgtEl>
                                          <p:spTgt spid="12"/>
                                        </p:tgtEl>
                                        <p:attrNameLst>
                                          <p:attrName>style.opacity</p:attrName>
                                        </p:attrNameLst>
                                      </p:cBhvr>
                                      <p:to>
                                        <p:strVal val="0.5"/>
                                      </p:to>
                                    </p:set>
                                    <p:animEffect filter="image" prLst="opacity: 0.5">
                                      <p:cBhvr rctx="IE">
                                        <p:cTn id="87" dur="indefinite"/>
                                        <p:tgtEl>
                                          <p:spTgt spid="12"/>
                                        </p:tgtEl>
                                      </p:cBhvr>
                                    </p:animEffect>
                                  </p:childTnLst>
                                </p:cTn>
                              </p:par>
                            </p:childTnLst>
                          </p:cTn>
                        </p:par>
                      </p:childTnLst>
                    </p:cTn>
                  </p:par>
                  <p:par>
                    <p:cTn id="88" fill="hold">
                      <p:stCondLst>
                        <p:cond delay="indefinite"/>
                      </p:stCondLst>
                      <p:childTnLst>
                        <p:par>
                          <p:cTn id="89" fill="hold">
                            <p:stCondLst>
                              <p:cond delay="0"/>
                            </p:stCondLst>
                            <p:childTnLst>
                              <p:par>
                                <p:cTn id="90" presetID="34" presetClass="entr" presetSubtype="0" fill="hold" grpId="0" nodeType="clickEffect">
                                  <p:stCondLst>
                                    <p:cond delay="0"/>
                                  </p:stCondLst>
                                  <p:childTnLst>
                                    <p:set>
                                      <p:cBhvr>
                                        <p:cTn id="91" dur="1" fill="hold">
                                          <p:stCondLst>
                                            <p:cond delay="0"/>
                                          </p:stCondLst>
                                        </p:cTn>
                                        <p:tgtEl>
                                          <p:spTgt spid="14"/>
                                        </p:tgtEl>
                                        <p:attrNameLst>
                                          <p:attrName>style.visibility</p:attrName>
                                        </p:attrNameLst>
                                      </p:cBhvr>
                                      <p:to>
                                        <p:strVal val="visible"/>
                                      </p:to>
                                    </p:set>
                                    <p:anim from="(-#ppt_w/2)" to="(#ppt_x)" calcmode="lin" valueType="num">
                                      <p:cBhvr>
                                        <p:cTn id="92" dur="600" fill="hold">
                                          <p:stCondLst>
                                            <p:cond delay="0"/>
                                          </p:stCondLst>
                                        </p:cTn>
                                        <p:tgtEl>
                                          <p:spTgt spid="14"/>
                                        </p:tgtEl>
                                        <p:attrNameLst>
                                          <p:attrName>ppt_x</p:attrName>
                                        </p:attrNameLst>
                                      </p:cBhvr>
                                    </p:anim>
                                    <p:anim from="0" to="-1.0" calcmode="lin" valueType="num">
                                      <p:cBhvr>
                                        <p:cTn id="93" dur="200" decel="50000" autoRev="1" fill="hold">
                                          <p:stCondLst>
                                            <p:cond delay="600"/>
                                          </p:stCondLst>
                                        </p:cTn>
                                        <p:tgtEl>
                                          <p:spTgt spid="14"/>
                                        </p:tgtEl>
                                        <p:attrNameLst>
                                          <p:attrName>xshear</p:attrName>
                                        </p:attrNameLst>
                                      </p:cBhvr>
                                    </p:anim>
                                    <p:animScale>
                                      <p:cBhvr>
                                        <p:cTn id="94" dur="200" decel="100000" autoRev="1" fill="hold">
                                          <p:stCondLst>
                                            <p:cond delay="600"/>
                                          </p:stCondLst>
                                        </p:cTn>
                                        <p:tgtEl>
                                          <p:spTgt spid="14"/>
                                        </p:tgtEl>
                                      </p:cBhvr>
                                      <p:from x="100000" y="100000"/>
                                      <p:to x="80000" y="100000"/>
                                    </p:animScale>
                                    <p:anim by="(#ppt_h/3+#ppt_w*0.1)" calcmode="lin" valueType="num">
                                      <p:cBhvr additive="sum">
                                        <p:cTn id="95" dur="200" decel="100000" autoRev="1" fill="hold">
                                          <p:stCondLst>
                                            <p:cond delay="600"/>
                                          </p:stCondLst>
                                        </p:cTn>
                                        <p:tgtEl>
                                          <p:spTgt spid="14"/>
                                        </p:tgtEl>
                                        <p:attrNameLst>
                                          <p:attrName>ppt_x</p:attrName>
                                        </p:attrNameLst>
                                      </p:cBhvr>
                                    </p:anim>
                                  </p:childTnLst>
                                </p:cTn>
                              </p:par>
                              <p:par>
                                <p:cTn id="96" presetID="9" presetClass="emph" presetSubtype="0" grpId="1" nodeType="withEffect">
                                  <p:stCondLst>
                                    <p:cond delay="0"/>
                                  </p:stCondLst>
                                  <p:childTnLst>
                                    <p:set>
                                      <p:cBhvr rctx="PPT">
                                        <p:cTn id="97" dur="indefinite"/>
                                        <p:tgtEl>
                                          <p:spTgt spid="13"/>
                                        </p:tgtEl>
                                        <p:attrNameLst>
                                          <p:attrName>style.opacity</p:attrName>
                                        </p:attrNameLst>
                                      </p:cBhvr>
                                      <p:to>
                                        <p:strVal val="0.5"/>
                                      </p:to>
                                    </p:set>
                                    <p:animEffect filter="image" prLst="opacity: 0.5">
                                      <p:cBhvr rctx="IE">
                                        <p:cTn id="98" dur="indefinite"/>
                                        <p:tgtEl>
                                          <p:spTgt spid="13"/>
                                        </p:tgtEl>
                                      </p:cBhvr>
                                    </p:animEffect>
                                  </p:childTnLst>
                                </p:cTn>
                              </p:par>
                            </p:childTnLst>
                          </p:cTn>
                        </p:par>
                      </p:childTnLst>
                    </p:cTn>
                  </p:par>
                  <p:par>
                    <p:cTn id="99" fill="hold">
                      <p:stCondLst>
                        <p:cond delay="indefinite"/>
                      </p:stCondLst>
                      <p:childTnLst>
                        <p:par>
                          <p:cTn id="100" fill="hold">
                            <p:stCondLst>
                              <p:cond delay="0"/>
                            </p:stCondLst>
                            <p:childTnLst>
                              <p:par>
                                <p:cTn id="101" presetID="34" presetClass="entr" presetSubtype="0" fill="hold" grpId="0" nodeType="clickEffect">
                                  <p:stCondLst>
                                    <p:cond delay="0"/>
                                  </p:stCondLst>
                                  <p:childTnLst>
                                    <p:set>
                                      <p:cBhvr>
                                        <p:cTn id="102" dur="1" fill="hold">
                                          <p:stCondLst>
                                            <p:cond delay="0"/>
                                          </p:stCondLst>
                                        </p:cTn>
                                        <p:tgtEl>
                                          <p:spTgt spid="15"/>
                                        </p:tgtEl>
                                        <p:attrNameLst>
                                          <p:attrName>style.visibility</p:attrName>
                                        </p:attrNameLst>
                                      </p:cBhvr>
                                      <p:to>
                                        <p:strVal val="visible"/>
                                      </p:to>
                                    </p:set>
                                    <p:anim from="(-#ppt_w/2)" to="(#ppt_x)" calcmode="lin" valueType="num">
                                      <p:cBhvr>
                                        <p:cTn id="103" dur="600" fill="hold">
                                          <p:stCondLst>
                                            <p:cond delay="0"/>
                                          </p:stCondLst>
                                        </p:cTn>
                                        <p:tgtEl>
                                          <p:spTgt spid="15"/>
                                        </p:tgtEl>
                                        <p:attrNameLst>
                                          <p:attrName>ppt_x</p:attrName>
                                        </p:attrNameLst>
                                      </p:cBhvr>
                                    </p:anim>
                                    <p:anim from="0" to="-1.0" calcmode="lin" valueType="num">
                                      <p:cBhvr>
                                        <p:cTn id="104" dur="200" decel="50000" autoRev="1" fill="hold">
                                          <p:stCondLst>
                                            <p:cond delay="600"/>
                                          </p:stCondLst>
                                        </p:cTn>
                                        <p:tgtEl>
                                          <p:spTgt spid="15"/>
                                        </p:tgtEl>
                                        <p:attrNameLst>
                                          <p:attrName>xshear</p:attrName>
                                        </p:attrNameLst>
                                      </p:cBhvr>
                                    </p:anim>
                                    <p:animScale>
                                      <p:cBhvr>
                                        <p:cTn id="105" dur="200" decel="100000" autoRev="1" fill="hold">
                                          <p:stCondLst>
                                            <p:cond delay="600"/>
                                          </p:stCondLst>
                                        </p:cTn>
                                        <p:tgtEl>
                                          <p:spTgt spid="15"/>
                                        </p:tgtEl>
                                      </p:cBhvr>
                                      <p:from x="100000" y="100000"/>
                                      <p:to x="80000" y="100000"/>
                                    </p:animScale>
                                    <p:anim by="(#ppt_h/3+#ppt_w*0.1)" calcmode="lin" valueType="num">
                                      <p:cBhvr additive="sum">
                                        <p:cTn id="106" dur="200" decel="100000" autoRev="1" fill="hold">
                                          <p:stCondLst>
                                            <p:cond delay="600"/>
                                          </p:stCondLst>
                                        </p:cTn>
                                        <p:tgtEl>
                                          <p:spTgt spid="15"/>
                                        </p:tgtEl>
                                        <p:attrNameLst>
                                          <p:attrName>ppt_x</p:attrName>
                                        </p:attrNameLst>
                                      </p:cBhvr>
                                    </p:anim>
                                  </p:childTnLst>
                                </p:cTn>
                              </p:par>
                              <p:par>
                                <p:cTn id="107" presetID="9" presetClass="emph" presetSubtype="0" grpId="1" nodeType="withEffect">
                                  <p:stCondLst>
                                    <p:cond delay="0"/>
                                  </p:stCondLst>
                                  <p:childTnLst>
                                    <p:set>
                                      <p:cBhvr rctx="PPT">
                                        <p:cTn id="108" dur="indefinite"/>
                                        <p:tgtEl>
                                          <p:spTgt spid="14"/>
                                        </p:tgtEl>
                                        <p:attrNameLst>
                                          <p:attrName>style.opacity</p:attrName>
                                        </p:attrNameLst>
                                      </p:cBhvr>
                                      <p:to>
                                        <p:strVal val="0.5"/>
                                      </p:to>
                                    </p:set>
                                    <p:animEffect filter="image" prLst="opacity: 0.5">
                                      <p:cBhvr rctx="IE">
                                        <p:cTn id="109" dur="indefinite"/>
                                        <p:tgtEl>
                                          <p:spTgt spid="14"/>
                                        </p:tgtEl>
                                      </p:cBhvr>
                                    </p:animEffect>
                                  </p:childTnLst>
                                </p:cTn>
                              </p:par>
                            </p:childTnLst>
                          </p:cTn>
                        </p:par>
                      </p:childTnLst>
                    </p:cTn>
                  </p:par>
                  <p:par>
                    <p:cTn id="110" fill="hold">
                      <p:stCondLst>
                        <p:cond delay="indefinite"/>
                      </p:stCondLst>
                      <p:childTnLst>
                        <p:par>
                          <p:cTn id="111" fill="hold">
                            <p:stCondLst>
                              <p:cond delay="0"/>
                            </p:stCondLst>
                            <p:childTnLst>
                              <p:par>
                                <p:cTn id="112" presetID="34" presetClass="entr" presetSubtype="0" fill="hold" grpId="0" nodeType="clickEffect">
                                  <p:stCondLst>
                                    <p:cond delay="0"/>
                                  </p:stCondLst>
                                  <p:childTnLst>
                                    <p:set>
                                      <p:cBhvr>
                                        <p:cTn id="113" dur="1" fill="hold">
                                          <p:stCondLst>
                                            <p:cond delay="0"/>
                                          </p:stCondLst>
                                        </p:cTn>
                                        <p:tgtEl>
                                          <p:spTgt spid="16"/>
                                        </p:tgtEl>
                                        <p:attrNameLst>
                                          <p:attrName>style.visibility</p:attrName>
                                        </p:attrNameLst>
                                      </p:cBhvr>
                                      <p:to>
                                        <p:strVal val="visible"/>
                                      </p:to>
                                    </p:set>
                                    <p:anim from="(-#ppt_w/2)" to="(#ppt_x)" calcmode="lin" valueType="num">
                                      <p:cBhvr>
                                        <p:cTn id="114" dur="600" fill="hold">
                                          <p:stCondLst>
                                            <p:cond delay="0"/>
                                          </p:stCondLst>
                                        </p:cTn>
                                        <p:tgtEl>
                                          <p:spTgt spid="16"/>
                                        </p:tgtEl>
                                        <p:attrNameLst>
                                          <p:attrName>ppt_x</p:attrName>
                                        </p:attrNameLst>
                                      </p:cBhvr>
                                    </p:anim>
                                    <p:anim from="0" to="-1.0" calcmode="lin" valueType="num">
                                      <p:cBhvr>
                                        <p:cTn id="115" dur="200" decel="50000" autoRev="1" fill="hold">
                                          <p:stCondLst>
                                            <p:cond delay="600"/>
                                          </p:stCondLst>
                                        </p:cTn>
                                        <p:tgtEl>
                                          <p:spTgt spid="16"/>
                                        </p:tgtEl>
                                        <p:attrNameLst>
                                          <p:attrName>xshear</p:attrName>
                                        </p:attrNameLst>
                                      </p:cBhvr>
                                    </p:anim>
                                    <p:animScale>
                                      <p:cBhvr>
                                        <p:cTn id="116" dur="200" decel="100000" autoRev="1" fill="hold">
                                          <p:stCondLst>
                                            <p:cond delay="600"/>
                                          </p:stCondLst>
                                        </p:cTn>
                                        <p:tgtEl>
                                          <p:spTgt spid="16"/>
                                        </p:tgtEl>
                                      </p:cBhvr>
                                      <p:from x="100000" y="100000"/>
                                      <p:to x="80000" y="100000"/>
                                    </p:animScale>
                                    <p:anim by="(#ppt_h/3+#ppt_w*0.1)" calcmode="lin" valueType="num">
                                      <p:cBhvr additive="sum">
                                        <p:cTn id="117" dur="200" decel="100000" autoRev="1" fill="hold">
                                          <p:stCondLst>
                                            <p:cond delay="600"/>
                                          </p:stCondLst>
                                        </p:cTn>
                                        <p:tgtEl>
                                          <p:spTgt spid="16"/>
                                        </p:tgtEl>
                                        <p:attrNameLst>
                                          <p:attrName>ppt_x</p:attrName>
                                        </p:attrNameLst>
                                      </p:cBhvr>
                                    </p:anim>
                                  </p:childTnLst>
                                </p:cTn>
                              </p:par>
                              <p:par>
                                <p:cTn id="118" presetID="9" presetClass="emph" presetSubtype="0" grpId="1" nodeType="withEffect">
                                  <p:stCondLst>
                                    <p:cond delay="0"/>
                                  </p:stCondLst>
                                  <p:childTnLst>
                                    <p:set>
                                      <p:cBhvr rctx="PPT">
                                        <p:cTn id="119" dur="indefinite"/>
                                        <p:tgtEl>
                                          <p:spTgt spid="15"/>
                                        </p:tgtEl>
                                        <p:attrNameLst>
                                          <p:attrName>style.opacity</p:attrName>
                                        </p:attrNameLst>
                                      </p:cBhvr>
                                      <p:to>
                                        <p:strVal val="0.5"/>
                                      </p:to>
                                    </p:set>
                                    <p:animEffect filter="image" prLst="opacity: 0.5">
                                      <p:cBhvr rctx="IE">
                                        <p:cTn id="120" dur="indefinite"/>
                                        <p:tgtEl>
                                          <p:spTgt spid="15"/>
                                        </p:tgtEl>
                                      </p:cBhvr>
                                    </p:animEffect>
                                  </p:childTnLst>
                                </p:cTn>
                              </p:par>
                            </p:childTnLst>
                          </p:cTn>
                        </p:par>
                      </p:childTnLst>
                    </p:cTn>
                  </p:par>
                  <p:par>
                    <p:cTn id="121" fill="hold">
                      <p:stCondLst>
                        <p:cond delay="indefinite"/>
                      </p:stCondLst>
                      <p:childTnLst>
                        <p:par>
                          <p:cTn id="122" fill="hold">
                            <p:stCondLst>
                              <p:cond delay="0"/>
                            </p:stCondLst>
                            <p:childTnLst>
                              <p:par>
                                <p:cTn id="123" presetID="34" presetClass="exit" presetSubtype="0" fill="hold" grpId="2" nodeType="clickEffect">
                                  <p:stCondLst>
                                    <p:cond delay="0"/>
                                  </p:stCondLst>
                                  <p:childTnLst>
                                    <p:anim from="(ppt_x)" to="(ppt_x+1)" calcmode="lin" valueType="num">
                                      <p:cBhvr>
                                        <p:cTn id="124" dur="1000">
                                          <p:stCondLst>
                                            <p:cond delay="0"/>
                                          </p:stCondLst>
                                        </p:cTn>
                                        <p:tgtEl>
                                          <p:spTgt spid="4"/>
                                        </p:tgtEl>
                                        <p:attrNameLst>
                                          <p:attrName>ppt_x</p:attrName>
                                        </p:attrNameLst>
                                      </p:cBhvr>
                                    </p:anim>
                                    <p:anim from="0" to="-1.0" calcmode="lin" valueType="num">
                                      <p:cBhvr>
                                        <p:cTn id="125" dur="200" accel="50000">
                                          <p:stCondLst>
                                            <p:cond delay="0"/>
                                          </p:stCondLst>
                                        </p:cTn>
                                        <p:tgtEl>
                                          <p:spTgt spid="4"/>
                                        </p:tgtEl>
                                        <p:attrNameLst>
                                          <p:attrName>xshear</p:attrName>
                                        </p:attrNameLst>
                                      </p:cBhvr>
                                    </p:anim>
                                    <p:set>
                                      <p:cBhvr>
                                        <p:cTn id="126" dur="800">
                                          <p:stCondLst>
                                            <p:cond delay="200"/>
                                          </p:stCondLst>
                                        </p:cTn>
                                        <p:tgtEl>
                                          <p:spTgt spid="4"/>
                                        </p:tgtEl>
                                        <p:attrNameLst>
                                          <p:attrName>xshear</p:attrName>
                                        </p:attrNameLst>
                                      </p:cBhvr>
                                      <p:to>
                                        <p:strVal val="-1.0"/>
                                      </p:to>
                                    </p:set>
                                    <p:set>
                                      <p:cBhvr>
                                        <p:cTn id="127" dur="1" fill="hold">
                                          <p:stCondLst>
                                            <p:cond delay="999"/>
                                          </p:stCondLst>
                                        </p:cTn>
                                        <p:tgtEl>
                                          <p:spTgt spid="4"/>
                                        </p:tgtEl>
                                        <p:attrNameLst>
                                          <p:attrName>style.visibility</p:attrName>
                                        </p:attrNameLst>
                                      </p:cBhvr>
                                      <p:to>
                                        <p:strVal val="hidden"/>
                                      </p:to>
                                    </p:set>
                                  </p:childTnLst>
                                </p:cTn>
                              </p:par>
                              <p:par>
                                <p:cTn id="128" presetID="34" presetClass="exit" presetSubtype="0" fill="hold" grpId="2" nodeType="withEffect">
                                  <p:stCondLst>
                                    <p:cond delay="0"/>
                                  </p:stCondLst>
                                  <p:childTnLst>
                                    <p:anim from="(ppt_x)" to="(ppt_x+1)" calcmode="lin" valueType="num">
                                      <p:cBhvr>
                                        <p:cTn id="129" dur="1000">
                                          <p:stCondLst>
                                            <p:cond delay="0"/>
                                          </p:stCondLst>
                                        </p:cTn>
                                        <p:tgtEl>
                                          <p:spTgt spid="5"/>
                                        </p:tgtEl>
                                        <p:attrNameLst>
                                          <p:attrName>ppt_x</p:attrName>
                                        </p:attrNameLst>
                                      </p:cBhvr>
                                    </p:anim>
                                    <p:anim from="0" to="-1.0" calcmode="lin" valueType="num">
                                      <p:cBhvr>
                                        <p:cTn id="130" dur="200" accel="50000">
                                          <p:stCondLst>
                                            <p:cond delay="0"/>
                                          </p:stCondLst>
                                        </p:cTn>
                                        <p:tgtEl>
                                          <p:spTgt spid="5"/>
                                        </p:tgtEl>
                                        <p:attrNameLst>
                                          <p:attrName>xshear</p:attrName>
                                        </p:attrNameLst>
                                      </p:cBhvr>
                                    </p:anim>
                                    <p:set>
                                      <p:cBhvr>
                                        <p:cTn id="131" dur="800">
                                          <p:stCondLst>
                                            <p:cond delay="200"/>
                                          </p:stCondLst>
                                        </p:cTn>
                                        <p:tgtEl>
                                          <p:spTgt spid="5"/>
                                        </p:tgtEl>
                                        <p:attrNameLst>
                                          <p:attrName>xshear</p:attrName>
                                        </p:attrNameLst>
                                      </p:cBhvr>
                                      <p:to>
                                        <p:strVal val="-1.0"/>
                                      </p:to>
                                    </p:set>
                                    <p:set>
                                      <p:cBhvr>
                                        <p:cTn id="132" dur="1" fill="hold">
                                          <p:stCondLst>
                                            <p:cond delay="999"/>
                                          </p:stCondLst>
                                        </p:cTn>
                                        <p:tgtEl>
                                          <p:spTgt spid="5"/>
                                        </p:tgtEl>
                                        <p:attrNameLst>
                                          <p:attrName>style.visibility</p:attrName>
                                        </p:attrNameLst>
                                      </p:cBhvr>
                                      <p:to>
                                        <p:strVal val="hidden"/>
                                      </p:to>
                                    </p:set>
                                  </p:childTnLst>
                                </p:cTn>
                              </p:par>
                              <p:par>
                                <p:cTn id="133" presetID="34" presetClass="exit" presetSubtype="0" fill="hold" grpId="2" nodeType="withEffect">
                                  <p:stCondLst>
                                    <p:cond delay="0"/>
                                  </p:stCondLst>
                                  <p:childTnLst>
                                    <p:anim from="(ppt_x)" to="(ppt_x+1)" calcmode="lin" valueType="num">
                                      <p:cBhvr>
                                        <p:cTn id="134" dur="1000">
                                          <p:stCondLst>
                                            <p:cond delay="0"/>
                                          </p:stCondLst>
                                        </p:cTn>
                                        <p:tgtEl>
                                          <p:spTgt spid="6"/>
                                        </p:tgtEl>
                                        <p:attrNameLst>
                                          <p:attrName>ppt_x</p:attrName>
                                        </p:attrNameLst>
                                      </p:cBhvr>
                                    </p:anim>
                                    <p:anim from="0" to="-1.0" calcmode="lin" valueType="num">
                                      <p:cBhvr>
                                        <p:cTn id="135" dur="200" accel="50000">
                                          <p:stCondLst>
                                            <p:cond delay="0"/>
                                          </p:stCondLst>
                                        </p:cTn>
                                        <p:tgtEl>
                                          <p:spTgt spid="6"/>
                                        </p:tgtEl>
                                        <p:attrNameLst>
                                          <p:attrName>xshear</p:attrName>
                                        </p:attrNameLst>
                                      </p:cBhvr>
                                    </p:anim>
                                    <p:set>
                                      <p:cBhvr>
                                        <p:cTn id="136" dur="800">
                                          <p:stCondLst>
                                            <p:cond delay="200"/>
                                          </p:stCondLst>
                                        </p:cTn>
                                        <p:tgtEl>
                                          <p:spTgt spid="6"/>
                                        </p:tgtEl>
                                        <p:attrNameLst>
                                          <p:attrName>xshear</p:attrName>
                                        </p:attrNameLst>
                                      </p:cBhvr>
                                      <p:to>
                                        <p:strVal val="-1.0"/>
                                      </p:to>
                                    </p:set>
                                    <p:set>
                                      <p:cBhvr>
                                        <p:cTn id="137" dur="1" fill="hold">
                                          <p:stCondLst>
                                            <p:cond delay="999"/>
                                          </p:stCondLst>
                                        </p:cTn>
                                        <p:tgtEl>
                                          <p:spTgt spid="6"/>
                                        </p:tgtEl>
                                        <p:attrNameLst>
                                          <p:attrName>style.visibility</p:attrName>
                                        </p:attrNameLst>
                                      </p:cBhvr>
                                      <p:to>
                                        <p:strVal val="hidden"/>
                                      </p:to>
                                    </p:set>
                                  </p:childTnLst>
                                </p:cTn>
                              </p:par>
                              <p:par>
                                <p:cTn id="138" presetID="34" presetClass="exit" presetSubtype="0" fill="hold" grpId="2" nodeType="withEffect">
                                  <p:stCondLst>
                                    <p:cond delay="0"/>
                                  </p:stCondLst>
                                  <p:childTnLst>
                                    <p:anim from="(ppt_x)" to="(ppt_x+1)" calcmode="lin" valueType="num">
                                      <p:cBhvr>
                                        <p:cTn id="139" dur="1000">
                                          <p:stCondLst>
                                            <p:cond delay="0"/>
                                          </p:stCondLst>
                                        </p:cTn>
                                        <p:tgtEl>
                                          <p:spTgt spid="8"/>
                                        </p:tgtEl>
                                        <p:attrNameLst>
                                          <p:attrName>ppt_x</p:attrName>
                                        </p:attrNameLst>
                                      </p:cBhvr>
                                    </p:anim>
                                    <p:anim from="0" to="-1.0" calcmode="lin" valueType="num">
                                      <p:cBhvr>
                                        <p:cTn id="140" dur="200" accel="50000">
                                          <p:stCondLst>
                                            <p:cond delay="0"/>
                                          </p:stCondLst>
                                        </p:cTn>
                                        <p:tgtEl>
                                          <p:spTgt spid="8"/>
                                        </p:tgtEl>
                                        <p:attrNameLst>
                                          <p:attrName>xshear</p:attrName>
                                        </p:attrNameLst>
                                      </p:cBhvr>
                                    </p:anim>
                                    <p:set>
                                      <p:cBhvr>
                                        <p:cTn id="141" dur="800">
                                          <p:stCondLst>
                                            <p:cond delay="200"/>
                                          </p:stCondLst>
                                        </p:cTn>
                                        <p:tgtEl>
                                          <p:spTgt spid="8"/>
                                        </p:tgtEl>
                                        <p:attrNameLst>
                                          <p:attrName>xshear</p:attrName>
                                        </p:attrNameLst>
                                      </p:cBhvr>
                                      <p:to>
                                        <p:strVal val="-1.0"/>
                                      </p:to>
                                    </p:set>
                                    <p:set>
                                      <p:cBhvr>
                                        <p:cTn id="142" dur="1" fill="hold">
                                          <p:stCondLst>
                                            <p:cond delay="999"/>
                                          </p:stCondLst>
                                        </p:cTn>
                                        <p:tgtEl>
                                          <p:spTgt spid="8"/>
                                        </p:tgtEl>
                                        <p:attrNameLst>
                                          <p:attrName>style.visibility</p:attrName>
                                        </p:attrNameLst>
                                      </p:cBhvr>
                                      <p:to>
                                        <p:strVal val="hidden"/>
                                      </p:to>
                                    </p:set>
                                  </p:childTnLst>
                                </p:cTn>
                              </p:par>
                              <p:par>
                                <p:cTn id="143" presetID="34" presetClass="exit" presetSubtype="0" fill="hold" grpId="2" nodeType="withEffect">
                                  <p:stCondLst>
                                    <p:cond delay="0"/>
                                  </p:stCondLst>
                                  <p:childTnLst>
                                    <p:anim from="(ppt_x)" to="(ppt_x+1)" calcmode="lin" valueType="num">
                                      <p:cBhvr>
                                        <p:cTn id="144" dur="1000">
                                          <p:stCondLst>
                                            <p:cond delay="0"/>
                                          </p:stCondLst>
                                        </p:cTn>
                                        <p:tgtEl>
                                          <p:spTgt spid="9"/>
                                        </p:tgtEl>
                                        <p:attrNameLst>
                                          <p:attrName>ppt_x</p:attrName>
                                        </p:attrNameLst>
                                      </p:cBhvr>
                                    </p:anim>
                                    <p:anim from="0" to="-1.0" calcmode="lin" valueType="num">
                                      <p:cBhvr>
                                        <p:cTn id="145" dur="200" accel="50000">
                                          <p:stCondLst>
                                            <p:cond delay="0"/>
                                          </p:stCondLst>
                                        </p:cTn>
                                        <p:tgtEl>
                                          <p:spTgt spid="9"/>
                                        </p:tgtEl>
                                        <p:attrNameLst>
                                          <p:attrName>xshear</p:attrName>
                                        </p:attrNameLst>
                                      </p:cBhvr>
                                    </p:anim>
                                    <p:set>
                                      <p:cBhvr>
                                        <p:cTn id="146" dur="800">
                                          <p:stCondLst>
                                            <p:cond delay="200"/>
                                          </p:stCondLst>
                                        </p:cTn>
                                        <p:tgtEl>
                                          <p:spTgt spid="9"/>
                                        </p:tgtEl>
                                        <p:attrNameLst>
                                          <p:attrName>xshear</p:attrName>
                                        </p:attrNameLst>
                                      </p:cBhvr>
                                      <p:to>
                                        <p:strVal val="-1.0"/>
                                      </p:to>
                                    </p:set>
                                    <p:set>
                                      <p:cBhvr>
                                        <p:cTn id="147" dur="1" fill="hold">
                                          <p:stCondLst>
                                            <p:cond delay="999"/>
                                          </p:stCondLst>
                                        </p:cTn>
                                        <p:tgtEl>
                                          <p:spTgt spid="9"/>
                                        </p:tgtEl>
                                        <p:attrNameLst>
                                          <p:attrName>style.visibility</p:attrName>
                                        </p:attrNameLst>
                                      </p:cBhvr>
                                      <p:to>
                                        <p:strVal val="hidden"/>
                                      </p:to>
                                    </p:set>
                                  </p:childTnLst>
                                </p:cTn>
                              </p:par>
                              <p:par>
                                <p:cTn id="148" presetID="34" presetClass="exit" presetSubtype="0" fill="hold" grpId="2" nodeType="withEffect">
                                  <p:stCondLst>
                                    <p:cond delay="0"/>
                                  </p:stCondLst>
                                  <p:childTnLst>
                                    <p:anim from="(ppt_x)" to="(ppt_x+1)" calcmode="lin" valueType="num">
                                      <p:cBhvr>
                                        <p:cTn id="149" dur="1000">
                                          <p:stCondLst>
                                            <p:cond delay="0"/>
                                          </p:stCondLst>
                                        </p:cTn>
                                        <p:tgtEl>
                                          <p:spTgt spid="10"/>
                                        </p:tgtEl>
                                        <p:attrNameLst>
                                          <p:attrName>ppt_x</p:attrName>
                                        </p:attrNameLst>
                                      </p:cBhvr>
                                    </p:anim>
                                    <p:anim from="0" to="-1.0" calcmode="lin" valueType="num">
                                      <p:cBhvr>
                                        <p:cTn id="150" dur="200" accel="50000">
                                          <p:stCondLst>
                                            <p:cond delay="0"/>
                                          </p:stCondLst>
                                        </p:cTn>
                                        <p:tgtEl>
                                          <p:spTgt spid="10"/>
                                        </p:tgtEl>
                                        <p:attrNameLst>
                                          <p:attrName>xshear</p:attrName>
                                        </p:attrNameLst>
                                      </p:cBhvr>
                                    </p:anim>
                                    <p:set>
                                      <p:cBhvr>
                                        <p:cTn id="151" dur="800">
                                          <p:stCondLst>
                                            <p:cond delay="200"/>
                                          </p:stCondLst>
                                        </p:cTn>
                                        <p:tgtEl>
                                          <p:spTgt spid="10"/>
                                        </p:tgtEl>
                                        <p:attrNameLst>
                                          <p:attrName>xshear</p:attrName>
                                        </p:attrNameLst>
                                      </p:cBhvr>
                                      <p:to>
                                        <p:strVal val="-1.0"/>
                                      </p:to>
                                    </p:set>
                                    <p:set>
                                      <p:cBhvr>
                                        <p:cTn id="152" dur="1" fill="hold">
                                          <p:stCondLst>
                                            <p:cond delay="999"/>
                                          </p:stCondLst>
                                        </p:cTn>
                                        <p:tgtEl>
                                          <p:spTgt spid="10"/>
                                        </p:tgtEl>
                                        <p:attrNameLst>
                                          <p:attrName>style.visibility</p:attrName>
                                        </p:attrNameLst>
                                      </p:cBhvr>
                                      <p:to>
                                        <p:strVal val="hidden"/>
                                      </p:to>
                                    </p:set>
                                  </p:childTnLst>
                                </p:cTn>
                              </p:par>
                              <p:par>
                                <p:cTn id="153" presetID="34" presetClass="exit" presetSubtype="0" fill="hold" grpId="2" nodeType="withEffect">
                                  <p:stCondLst>
                                    <p:cond delay="0"/>
                                  </p:stCondLst>
                                  <p:childTnLst>
                                    <p:anim from="(ppt_x)" to="(ppt_x+1)" calcmode="lin" valueType="num">
                                      <p:cBhvr>
                                        <p:cTn id="154" dur="1000">
                                          <p:stCondLst>
                                            <p:cond delay="0"/>
                                          </p:stCondLst>
                                        </p:cTn>
                                        <p:tgtEl>
                                          <p:spTgt spid="12"/>
                                        </p:tgtEl>
                                        <p:attrNameLst>
                                          <p:attrName>ppt_x</p:attrName>
                                        </p:attrNameLst>
                                      </p:cBhvr>
                                    </p:anim>
                                    <p:anim from="0" to="-1.0" calcmode="lin" valueType="num">
                                      <p:cBhvr>
                                        <p:cTn id="155" dur="200" accel="50000">
                                          <p:stCondLst>
                                            <p:cond delay="0"/>
                                          </p:stCondLst>
                                        </p:cTn>
                                        <p:tgtEl>
                                          <p:spTgt spid="12"/>
                                        </p:tgtEl>
                                        <p:attrNameLst>
                                          <p:attrName>xshear</p:attrName>
                                        </p:attrNameLst>
                                      </p:cBhvr>
                                    </p:anim>
                                    <p:set>
                                      <p:cBhvr>
                                        <p:cTn id="156" dur="800">
                                          <p:stCondLst>
                                            <p:cond delay="200"/>
                                          </p:stCondLst>
                                        </p:cTn>
                                        <p:tgtEl>
                                          <p:spTgt spid="12"/>
                                        </p:tgtEl>
                                        <p:attrNameLst>
                                          <p:attrName>xshear</p:attrName>
                                        </p:attrNameLst>
                                      </p:cBhvr>
                                      <p:to>
                                        <p:strVal val="-1.0"/>
                                      </p:to>
                                    </p:set>
                                    <p:set>
                                      <p:cBhvr>
                                        <p:cTn id="157" dur="1" fill="hold">
                                          <p:stCondLst>
                                            <p:cond delay="999"/>
                                          </p:stCondLst>
                                        </p:cTn>
                                        <p:tgtEl>
                                          <p:spTgt spid="12"/>
                                        </p:tgtEl>
                                        <p:attrNameLst>
                                          <p:attrName>style.visibility</p:attrName>
                                        </p:attrNameLst>
                                      </p:cBhvr>
                                      <p:to>
                                        <p:strVal val="hidden"/>
                                      </p:to>
                                    </p:set>
                                  </p:childTnLst>
                                </p:cTn>
                              </p:par>
                              <p:par>
                                <p:cTn id="158" presetID="34" presetClass="exit" presetSubtype="0" fill="hold" grpId="2" nodeType="withEffect">
                                  <p:stCondLst>
                                    <p:cond delay="0"/>
                                  </p:stCondLst>
                                  <p:childTnLst>
                                    <p:anim from="(ppt_x)" to="(ppt_x+1)" calcmode="lin" valueType="num">
                                      <p:cBhvr>
                                        <p:cTn id="159" dur="1000">
                                          <p:stCondLst>
                                            <p:cond delay="0"/>
                                          </p:stCondLst>
                                        </p:cTn>
                                        <p:tgtEl>
                                          <p:spTgt spid="13"/>
                                        </p:tgtEl>
                                        <p:attrNameLst>
                                          <p:attrName>ppt_x</p:attrName>
                                        </p:attrNameLst>
                                      </p:cBhvr>
                                    </p:anim>
                                    <p:anim from="0" to="-1.0" calcmode="lin" valueType="num">
                                      <p:cBhvr>
                                        <p:cTn id="160" dur="200" accel="50000">
                                          <p:stCondLst>
                                            <p:cond delay="0"/>
                                          </p:stCondLst>
                                        </p:cTn>
                                        <p:tgtEl>
                                          <p:spTgt spid="13"/>
                                        </p:tgtEl>
                                        <p:attrNameLst>
                                          <p:attrName>xshear</p:attrName>
                                        </p:attrNameLst>
                                      </p:cBhvr>
                                    </p:anim>
                                    <p:set>
                                      <p:cBhvr>
                                        <p:cTn id="161" dur="800">
                                          <p:stCondLst>
                                            <p:cond delay="200"/>
                                          </p:stCondLst>
                                        </p:cTn>
                                        <p:tgtEl>
                                          <p:spTgt spid="13"/>
                                        </p:tgtEl>
                                        <p:attrNameLst>
                                          <p:attrName>xshear</p:attrName>
                                        </p:attrNameLst>
                                      </p:cBhvr>
                                      <p:to>
                                        <p:strVal val="-1.0"/>
                                      </p:to>
                                    </p:set>
                                    <p:set>
                                      <p:cBhvr>
                                        <p:cTn id="162" dur="1" fill="hold">
                                          <p:stCondLst>
                                            <p:cond delay="999"/>
                                          </p:stCondLst>
                                        </p:cTn>
                                        <p:tgtEl>
                                          <p:spTgt spid="13"/>
                                        </p:tgtEl>
                                        <p:attrNameLst>
                                          <p:attrName>style.visibility</p:attrName>
                                        </p:attrNameLst>
                                      </p:cBhvr>
                                      <p:to>
                                        <p:strVal val="hidden"/>
                                      </p:to>
                                    </p:set>
                                  </p:childTnLst>
                                </p:cTn>
                              </p:par>
                              <p:par>
                                <p:cTn id="163" presetID="34" presetClass="exit" presetSubtype="0" fill="hold" grpId="2" nodeType="withEffect">
                                  <p:stCondLst>
                                    <p:cond delay="0"/>
                                  </p:stCondLst>
                                  <p:childTnLst>
                                    <p:anim from="(ppt_x)" to="(ppt_x+1)" calcmode="lin" valueType="num">
                                      <p:cBhvr>
                                        <p:cTn id="164" dur="1000">
                                          <p:stCondLst>
                                            <p:cond delay="0"/>
                                          </p:stCondLst>
                                        </p:cTn>
                                        <p:tgtEl>
                                          <p:spTgt spid="14"/>
                                        </p:tgtEl>
                                        <p:attrNameLst>
                                          <p:attrName>ppt_x</p:attrName>
                                        </p:attrNameLst>
                                      </p:cBhvr>
                                    </p:anim>
                                    <p:anim from="0" to="-1.0" calcmode="lin" valueType="num">
                                      <p:cBhvr>
                                        <p:cTn id="165" dur="200" accel="50000">
                                          <p:stCondLst>
                                            <p:cond delay="0"/>
                                          </p:stCondLst>
                                        </p:cTn>
                                        <p:tgtEl>
                                          <p:spTgt spid="14"/>
                                        </p:tgtEl>
                                        <p:attrNameLst>
                                          <p:attrName>xshear</p:attrName>
                                        </p:attrNameLst>
                                      </p:cBhvr>
                                    </p:anim>
                                    <p:set>
                                      <p:cBhvr>
                                        <p:cTn id="166" dur="800">
                                          <p:stCondLst>
                                            <p:cond delay="200"/>
                                          </p:stCondLst>
                                        </p:cTn>
                                        <p:tgtEl>
                                          <p:spTgt spid="14"/>
                                        </p:tgtEl>
                                        <p:attrNameLst>
                                          <p:attrName>xshear</p:attrName>
                                        </p:attrNameLst>
                                      </p:cBhvr>
                                      <p:to>
                                        <p:strVal val="-1.0"/>
                                      </p:to>
                                    </p:set>
                                    <p:set>
                                      <p:cBhvr>
                                        <p:cTn id="167" dur="1" fill="hold">
                                          <p:stCondLst>
                                            <p:cond delay="999"/>
                                          </p:stCondLst>
                                        </p:cTn>
                                        <p:tgtEl>
                                          <p:spTgt spid="14"/>
                                        </p:tgtEl>
                                        <p:attrNameLst>
                                          <p:attrName>style.visibility</p:attrName>
                                        </p:attrNameLst>
                                      </p:cBhvr>
                                      <p:to>
                                        <p:strVal val="hidden"/>
                                      </p:to>
                                    </p:set>
                                  </p:childTnLst>
                                </p:cTn>
                              </p:par>
                              <p:par>
                                <p:cTn id="168" presetID="34" presetClass="exit" presetSubtype="0" fill="hold" grpId="2" nodeType="withEffect">
                                  <p:stCondLst>
                                    <p:cond delay="0"/>
                                  </p:stCondLst>
                                  <p:childTnLst>
                                    <p:anim from="(ppt_x)" to="(ppt_x+1)" calcmode="lin" valueType="num">
                                      <p:cBhvr>
                                        <p:cTn id="169" dur="1000">
                                          <p:stCondLst>
                                            <p:cond delay="0"/>
                                          </p:stCondLst>
                                        </p:cTn>
                                        <p:tgtEl>
                                          <p:spTgt spid="15"/>
                                        </p:tgtEl>
                                        <p:attrNameLst>
                                          <p:attrName>ppt_x</p:attrName>
                                        </p:attrNameLst>
                                      </p:cBhvr>
                                    </p:anim>
                                    <p:anim from="0" to="-1.0" calcmode="lin" valueType="num">
                                      <p:cBhvr>
                                        <p:cTn id="170" dur="200" accel="50000">
                                          <p:stCondLst>
                                            <p:cond delay="0"/>
                                          </p:stCondLst>
                                        </p:cTn>
                                        <p:tgtEl>
                                          <p:spTgt spid="15"/>
                                        </p:tgtEl>
                                        <p:attrNameLst>
                                          <p:attrName>xshear</p:attrName>
                                        </p:attrNameLst>
                                      </p:cBhvr>
                                    </p:anim>
                                    <p:set>
                                      <p:cBhvr>
                                        <p:cTn id="171" dur="800">
                                          <p:stCondLst>
                                            <p:cond delay="200"/>
                                          </p:stCondLst>
                                        </p:cTn>
                                        <p:tgtEl>
                                          <p:spTgt spid="15"/>
                                        </p:tgtEl>
                                        <p:attrNameLst>
                                          <p:attrName>xshear</p:attrName>
                                        </p:attrNameLst>
                                      </p:cBhvr>
                                      <p:to>
                                        <p:strVal val="-1.0"/>
                                      </p:to>
                                    </p:set>
                                    <p:set>
                                      <p:cBhvr>
                                        <p:cTn id="172" dur="1" fill="hold">
                                          <p:stCondLst>
                                            <p:cond delay="999"/>
                                          </p:stCondLst>
                                        </p:cTn>
                                        <p:tgtEl>
                                          <p:spTgt spid="15"/>
                                        </p:tgtEl>
                                        <p:attrNameLst>
                                          <p:attrName>style.visibility</p:attrName>
                                        </p:attrNameLst>
                                      </p:cBhvr>
                                      <p:to>
                                        <p:strVal val="hidden"/>
                                      </p:to>
                                    </p:set>
                                  </p:childTnLst>
                                </p:cTn>
                              </p:par>
                              <p:par>
                                <p:cTn id="173" presetID="34" presetClass="exit" presetSubtype="0" fill="hold" grpId="1" nodeType="withEffect">
                                  <p:stCondLst>
                                    <p:cond delay="0"/>
                                  </p:stCondLst>
                                  <p:childTnLst>
                                    <p:anim from="(ppt_x)" to="(ppt_x+1)" calcmode="lin" valueType="num">
                                      <p:cBhvr>
                                        <p:cTn id="174" dur="1000">
                                          <p:stCondLst>
                                            <p:cond delay="0"/>
                                          </p:stCondLst>
                                        </p:cTn>
                                        <p:tgtEl>
                                          <p:spTgt spid="16"/>
                                        </p:tgtEl>
                                        <p:attrNameLst>
                                          <p:attrName>ppt_x</p:attrName>
                                        </p:attrNameLst>
                                      </p:cBhvr>
                                    </p:anim>
                                    <p:anim from="0" to="-1.0" calcmode="lin" valueType="num">
                                      <p:cBhvr>
                                        <p:cTn id="175" dur="200" accel="50000">
                                          <p:stCondLst>
                                            <p:cond delay="0"/>
                                          </p:stCondLst>
                                        </p:cTn>
                                        <p:tgtEl>
                                          <p:spTgt spid="16"/>
                                        </p:tgtEl>
                                        <p:attrNameLst>
                                          <p:attrName>xshear</p:attrName>
                                        </p:attrNameLst>
                                      </p:cBhvr>
                                    </p:anim>
                                    <p:set>
                                      <p:cBhvr>
                                        <p:cTn id="176" dur="800">
                                          <p:stCondLst>
                                            <p:cond delay="200"/>
                                          </p:stCondLst>
                                        </p:cTn>
                                        <p:tgtEl>
                                          <p:spTgt spid="16"/>
                                        </p:tgtEl>
                                        <p:attrNameLst>
                                          <p:attrName>xshear</p:attrName>
                                        </p:attrNameLst>
                                      </p:cBhvr>
                                      <p:to>
                                        <p:strVal val="-1.0"/>
                                      </p:to>
                                    </p:set>
                                    <p:set>
                                      <p:cBhvr>
                                        <p:cTn id="177" dur="1" fill="hold">
                                          <p:stCondLst>
                                            <p:cond delay="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5" grpId="0"/>
      <p:bldP spid="5" grpId="1"/>
      <p:bldP spid="5" grpId="2"/>
      <p:bldP spid="6" grpId="0"/>
      <p:bldP spid="6" grpId="1"/>
      <p:bldP spid="6" grpId="2"/>
      <p:bldP spid="8" grpId="0"/>
      <p:bldP spid="8" grpId="1"/>
      <p:bldP spid="8" grpId="2"/>
      <p:bldP spid="9" grpId="0"/>
      <p:bldP spid="9" grpId="1"/>
      <p:bldP spid="9" grpId="2"/>
      <p:bldP spid="10" grpId="0"/>
      <p:bldP spid="10" grpId="1"/>
      <p:bldP spid="10" grpId="2"/>
      <p:bldP spid="12" grpId="0"/>
      <p:bldP spid="12" grpId="1"/>
      <p:bldP spid="12" grpId="2"/>
      <p:bldP spid="13" grpId="0"/>
      <p:bldP spid="13" grpId="1"/>
      <p:bldP spid="13" grpId="2"/>
      <p:bldP spid="14" grpId="0"/>
      <p:bldP spid="14" grpId="1"/>
      <p:bldP spid="14" grpId="2"/>
      <p:bldP spid="15" grpId="0"/>
      <p:bldP spid="15" grpId="1"/>
      <p:bldP spid="15" grpId="2"/>
      <p:bldP spid="16" grpId="0"/>
      <p:bldP spid="16"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584775"/>
          </a:xfrm>
          <a:prstGeom prst="rect">
            <a:avLst/>
          </a:prstGeom>
          <a:noFill/>
        </p:spPr>
        <p:txBody>
          <a:bodyPr wrap="square" rtlCol="0">
            <a:spAutoFit/>
          </a:bodyPr>
          <a:lstStyle/>
          <a:p>
            <a:r>
              <a:rPr lang="en-US" sz="3200" dirty="0" smtClean="0">
                <a:latin typeface="Magneto" pitchFamily="82" charset="0"/>
              </a:rPr>
              <a:t>Talent = 75-88 lb.</a:t>
            </a:r>
            <a:endParaRPr lang="en-US" sz="3200" dirty="0">
              <a:latin typeface="Magneto" pitchFamily="82" charset="0"/>
            </a:endParaRPr>
          </a:p>
        </p:txBody>
      </p:sp>
      <p:sp>
        <p:nvSpPr>
          <p:cNvPr id="6" name="TextBox 5"/>
          <p:cNvSpPr txBox="1"/>
          <p:nvPr/>
        </p:nvSpPr>
        <p:spPr>
          <a:xfrm>
            <a:off x="685800" y="1219200"/>
            <a:ext cx="5638800" cy="1077218"/>
          </a:xfrm>
          <a:prstGeom prst="rect">
            <a:avLst/>
          </a:prstGeom>
          <a:noFill/>
        </p:spPr>
        <p:txBody>
          <a:bodyPr wrap="square" rtlCol="0">
            <a:spAutoFit/>
          </a:bodyPr>
          <a:lstStyle/>
          <a:p>
            <a:pPr>
              <a:buFont typeface="Arial" pitchFamily="34" charset="0"/>
              <a:buChar char="•"/>
            </a:pPr>
            <a:r>
              <a:rPr lang="en-US" sz="3200" dirty="0" smtClean="0">
                <a:latin typeface="Magneto" pitchFamily="82" charset="0"/>
              </a:rPr>
              <a:t> 600 talents = 22.5 – 26.4 tons</a:t>
            </a: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from="(-#ppt_w/2)" to="(#ppt_x)" calcmode="lin" valueType="num">
                                      <p:cBhvr>
                                        <p:cTn id="15" dur="600" fill="hold">
                                          <p:stCondLst>
                                            <p:cond delay="0"/>
                                          </p:stCondLst>
                                        </p:cTn>
                                        <p:tgtEl>
                                          <p:spTgt spid="6"/>
                                        </p:tgtEl>
                                        <p:attrNameLst>
                                          <p:attrName>ppt_x</p:attrName>
                                        </p:attrNameLst>
                                      </p:cBhvr>
                                    </p:anim>
                                    <p:anim from="0" to="-1.0" calcmode="lin" valueType="num">
                                      <p:cBhvr>
                                        <p:cTn id="16" dur="200" decel="50000" autoRev="1" fill="hold">
                                          <p:stCondLst>
                                            <p:cond delay="600"/>
                                          </p:stCondLst>
                                        </p:cTn>
                                        <p:tgtEl>
                                          <p:spTgt spid="6"/>
                                        </p:tgtEl>
                                        <p:attrNameLst>
                                          <p:attrName>xshear</p:attrName>
                                        </p:attrNameLst>
                                      </p:cBhvr>
                                    </p:anim>
                                    <p:animScale>
                                      <p:cBhvr>
                                        <p:cTn id="17" dur="200" decel="100000" autoRev="1" fill="hold">
                                          <p:stCondLst>
                                            <p:cond delay="600"/>
                                          </p:stCondLst>
                                        </p:cTn>
                                        <p:tgtEl>
                                          <p:spTgt spid="6"/>
                                        </p:tgtEl>
                                      </p:cBhvr>
                                      <p:from x="100000" y="100000"/>
                                      <p:to x="80000" y="100000"/>
                                    </p:animScale>
                                    <p:anim by="(#ppt_h/3+#ppt_w*0.1)" calcmode="lin" valueType="num">
                                      <p:cBhvr additive="sum">
                                        <p:cTn id="18" dur="200" decel="100000" autoRev="1" fill="hold">
                                          <p:stCondLst>
                                            <p:cond delay="600"/>
                                          </p:stCondLst>
                                        </p:cTn>
                                        <p:tgtEl>
                                          <p:spTgt spid="6"/>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xit" presetSubtype="0" fill="hold" grpId="1" nodeType="clickEffect">
                                  <p:stCondLst>
                                    <p:cond delay="0"/>
                                  </p:stCondLst>
                                  <p:childTnLst>
                                    <p:anim from="(ppt_x)" to="(ppt_x+1)" calcmode="lin" valueType="num">
                                      <p:cBhvr>
                                        <p:cTn id="22" dur="1000">
                                          <p:stCondLst>
                                            <p:cond delay="0"/>
                                          </p:stCondLst>
                                        </p:cTn>
                                        <p:tgtEl>
                                          <p:spTgt spid="4"/>
                                        </p:tgtEl>
                                        <p:attrNameLst>
                                          <p:attrName>ppt_x</p:attrName>
                                        </p:attrNameLst>
                                      </p:cBhvr>
                                    </p:anim>
                                    <p:anim from="0" to="-1.0" calcmode="lin" valueType="num">
                                      <p:cBhvr>
                                        <p:cTn id="23" dur="200" accel="50000">
                                          <p:stCondLst>
                                            <p:cond delay="0"/>
                                          </p:stCondLst>
                                        </p:cTn>
                                        <p:tgtEl>
                                          <p:spTgt spid="4"/>
                                        </p:tgtEl>
                                        <p:attrNameLst>
                                          <p:attrName>xshear</p:attrName>
                                        </p:attrNameLst>
                                      </p:cBhvr>
                                    </p:anim>
                                    <p:set>
                                      <p:cBhvr>
                                        <p:cTn id="24" dur="800">
                                          <p:stCondLst>
                                            <p:cond delay="200"/>
                                          </p:stCondLst>
                                        </p:cTn>
                                        <p:tgtEl>
                                          <p:spTgt spid="4"/>
                                        </p:tgtEl>
                                        <p:attrNameLst>
                                          <p:attrName>xshear</p:attrName>
                                        </p:attrNameLst>
                                      </p:cBhvr>
                                      <p:to>
                                        <p:strVal val="-1.0"/>
                                      </p:to>
                                    </p:set>
                                    <p:set>
                                      <p:cBhvr>
                                        <p:cTn id="25" dur="1" fill="hold">
                                          <p:stCondLst>
                                            <p:cond delay="999"/>
                                          </p:stCondLst>
                                        </p:cTn>
                                        <p:tgtEl>
                                          <p:spTgt spid="4"/>
                                        </p:tgtEl>
                                        <p:attrNameLst>
                                          <p:attrName>style.visibility</p:attrName>
                                        </p:attrNameLst>
                                      </p:cBhvr>
                                      <p:to>
                                        <p:strVal val="hidden"/>
                                      </p:to>
                                    </p:set>
                                  </p:childTnLst>
                                </p:cTn>
                              </p:par>
                              <p:par>
                                <p:cTn id="26" presetID="34" presetClass="exit" presetSubtype="0" fill="hold" grpId="2" nodeType="withEffect">
                                  <p:stCondLst>
                                    <p:cond delay="0"/>
                                  </p:stCondLst>
                                  <p:childTnLst>
                                    <p:anim from="(ppt_x)" to="(ppt_x+1)" calcmode="lin" valueType="num">
                                      <p:cBhvr>
                                        <p:cTn id="27" dur="1000">
                                          <p:stCondLst>
                                            <p:cond delay="0"/>
                                          </p:stCondLst>
                                        </p:cTn>
                                        <p:tgtEl>
                                          <p:spTgt spid="6"/>
                                        </p:tgtEl>
                                        <p:attrNameLst>
                                          <p:attrName>ppt_x</p:attrName>
                                        </p:attrNameLst>
                                      </p:cBhvr>
                                    </p:anim>
                                    <p:anim from="0" to="-1.0" calcmode="lin" valueType="num">
                                      <p:cBhvr>
                                        <p:cTn id="28" dur="200" accel="50000">
                                          <p:stCondLst>
                                            <p:cond delay="0"/>
                                          </p:stCondLst>
                                        </p:cTn>
                                        <p:tgtEl>
                                          <p:spTgt spid="6"/>
                                        </p:tgtEl>
                                        <p:attrNameLst>
                                          <p:attrName>xshear</p:attrName>
                                        </p:attrNameLst>
                                      </p:cBhvr>
                                    </p:anim>
                                    <p:set>
                                      <p:cBhvr>
                                        <p:cTn id="29" dur="800">
                                          <p:stCondLst>
                                            <p:cond delay="200"/>
                                          </p:stCondLst>
                                        </p:cTn>
                                        <p:tgtEl>
                                          <p:spTgt spid="6"/>
                                        </p:tgtEl>
                                        <p:attrNameLst>
                                          <p:attrName>xshear</p:attrName>
                                        </p:attrNameLst>
                                      </p:cBhvr>
                                      <p:to>
                                        <p:strVal val="-1.0"/>
                                      </p:to>
                                    </p:set>
                                    <p:set>
                                      <p:cBhvr>
                                        <p:cTn id="3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2554545"/>
          </a:xfrm>
          <a:prstGeom prst="rect">
            <a:avLst/>
          </a:prstGeom>
          <a:noFill/>
        </p:spPr>
        <p:txBody>
          <a:bodyPr wrap="square" rtlCol="0">
            <a:spAutoFit/>
          </a:bodyPr>
          <a:lstStyle/>
          <a:p>
            <a:r>
              <a:rPr lang="en-US" sz="3200" dirty="0" smtClean="0">
                <a:latin typeface="+mj-lt"/>
              </a:rPr>
              <a:t>“…if you actually took the number of Muslim Americans, we’d be one of the largest Muslim countries in the world.”</a:t>
            </a:r>
            <a:endParaRPr lang="en-US" sz="32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5" name="TextBox 4"/>
          <p:cNvSpPr txBox="1"/>
          <p:nvPr/>
        </p:nvSpPr>
        <p:spPr>
          <a:xfrm>
            <a:off x="457200" y="3160455"/>
            <a:ext cx="5867400" cy="1569660"/>
          </a:xfrm>
          <a:prstGeom prst="rect">
            <a:avLst/>
          </a:prstGeom>
          <a:noFill/>
        </p:spPr>
        <p:txBody>
          <a:bodyPr wrap="square" rtlCol="0">
            <a:spAutoFit/>
          </a:bodyPr>
          <a:lstStyle/>
          <a:p>
            <a:r>
              <a:rPr lang="en-US" sz="3200" dirty="0" smtClean="0">
                <a:latin typeface="+mj-lt"/>
              </a:rPr>
              <a:t>"We do not consider ourselves a Christian nation."</a:t>
            </a:r>
            <a:endParaRPr lang="en-US" sz="3200" dirty="0">
              <a:latin typeface="+mj-lt"/>
            </a:endParaRPr>
          </a:p>
        </p:txBody>
      </p:sp>
      <p:sp>
        <p:nvSpPr>
          <p:cNvPr id="7" name="TextBox 6"/>
          <p:cNvSpPr txBox="1"/>
          <p:nvPr/>
        </p:nvSpPr>
        <p:spPr>
          <a:xfrm>
            <a:off x="457200" y="6096000"/>
            <a:ext cx="6019800" cy="492443"/>
          </a:xfrm>
          <a:prstGeom prst="rect">
            <a:avLst/>
          </a:prstGeom>
          <a:noFill/>
        </p:spPr>
        <p:txBody>
          <a:bodyPr wrap="square" rtlCol="0">
            <a:spAutoFit/>
          </a:bodyPr>
          <a:lstStyle/>
          <a:p>
            <a:pPr algn="r"/>
            <a:r>
              <a:rPr lang="en-US" sz="2600" dirty="0" smtClean="0">
                <a:latin typeface="Magneto" pitchFamily="82" charset="0"/>
              </a:rPr>
              <a:t>President Barak Obama, 2009</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anim calcmode="lin" valueType="num">
                                      <p:cBhvr>
                                        <p:cTn id="1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from="(-#ppt_w/2)" to="(#ppt_x)" calcmode="lin" valueType="num">
                                      <p:cBhvr>
                                        <p:cTn id="22" dur="600" fill="hold">
                                          <p:stCondLst>
                                            <p:cond delay="0"/>
                                          </p:stCondLst>
                                        </p:cTn>
                                        <p:tgtEl>
                                          <p:spTgt spid="5"/>
                                        </p:tgtEl>
                                        <p:attrNameLst>
                                          <p:attrName>ppt_x</p:attrName>
                                        </p:attrNameLst>
                                      </p:cBhvr>
                                    </p:anim>
                                    <p:anim from="0" to="-1.0" calcmode="lin" valueType="num">
                                      <p:cBhvr>
                                        <p:cTn id="23" dur="200" decel="50000" autoRev="1" fill="hold">
                                          <p:stCondLst>
                                            <p:cond delay="600"/>
                                          </p:stCondLst>
                                        </p:cTn>
                                        <p:tgtEl>
                                          <p:spTgt spid="5"/>
                                        </p:tgtEl>
                                        <p:attrNameLst>
                                          <p:attrName>xshear</p:attrName>
                                        </p:attrNameLst>
                                      </p:cBhvr>
                                    </p:anim>
                                    <p:animScale>
                                      <p:cBhvr>
                                        <p:cTn id="24" dur="200" decel="100000" autoRev="1" fill="hold">
                                          <p:stCondLst>
                                            <p:cond delay="600"/>
                                          </p:stCondLst>
                                        </p:cTn>
                                        <p:tgtEl>
                                          <p:spTgt spid="5"/>
                                        </p:tgtEl>
                                      </p:cBhvr>
                                      <p:from x="100000" y="100000"/>
                                      <p:to x="80000" y="100000"/>
                                    </p:animScale>
                                    <p:anim by="(#ppt_h/3+#ppt_w*0.1)" calcmode="lin" valueType="num">
                                      <p:cBhvr additive="sum">
                                        <p:cTn id="25" dur="200" decel="100000" autoRev="1" fill="hold">
                                          <p:stCondLst>
                                            <p:cond delay="600"/>
                                          </p:stCondLst>
                                        </p:cTn>
                                        <p:tgtEl>
                                          <p:spTgt spid="5"/>
                                        </p:tgtEl>
                                        <p:attrNameLst>
                                          <p:attrName>ppt_x</p:attrName>
                                        </p:attrNameLst>
                                      </p:cBhvr>
                                    </p:anim>
                                  </p:childTnLst>
                                </p:cTn>
                              </p:par>
                              <p:par>
                                <p:cTn id="26" presetID="9" presetClass="emph" presetSubtype="0" grpId="2" nodeType="withEffect">
                                  <p:stCondLst>
                                    <p:cond delay="0"/>
                                  </p:stCondLst>
                                  <p:childTnLst>
                                    <p:set>
                                      <p:cBhvr rctx="PPT">
                                        <p:cTn id="27" dur="indefinite"/>
                                        <p:tgtEl>
                                          <p:spTgt spid="4"/>
                                        </p:tgtEl>
                                        <p:attrNameLst>
                                          <p:attrName>style.opacity</p:attrName>
                                        </p:attrNameLst>
                                      </p:cBhvr>
                                      <p:to>
                                        <p:strVal val="0.5"/>
                                      </p:to>
                                    </p:set>
                                    <p:animEffect filter="image" prLst="opacity: 0.5">
                                      <p:cBhvr rctx="IE">
                                        <p:cTn id="28" dur="indefinite"/>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34" presetClass="exit" presetSubtype="0" fill="hold" grpId="1" nodeType="clickEffect">
                                  <p:stCondLst>
                                    <p:cond delay="0"/>
                                  </p:stCondLst>
                                  <p:childTnLst>
                                    <p:anim from="(ppt_x)" to="(ppt_x+1)" calcmode="lin" valueType="num">
                                      <p:cBhvr>
                                        <p:cTn id="32" dur="1000">
                                          <p:stCondLst>
                                            <p:cond delay="0"/>
                                          </p:stCondLst>
                                        </p:cTn>
                                        <p:tgtEl>
                                          <p:spTgt spid="4"/>
                                        </p:tgtEl>
                                        <p:attrNameLst>
                                          <p:attrName>ppt_x</p:attrName>
                                        </p:attrNameLst>
                                      </p:cBhvr>
                                    </p:anim>
                                    <p:anim from="0" to="-1.0" calcmode="lin" valueType="num">
                                      <p:cBhvr>
                                        <p:cTn id="33" dur="200" accel="50000">
                                          <p:stCondLst>
                                            <p:cond delay="0"/>
                                          </p:stCondLst>
                                        </p:cTn>
                                        <p:tgtEl>
                                          <p:spTgt spid="4"/>
                                        </p:tgtEl>
                                        <p:attrNameLst>
                                          <p:attrName>xshear</p:attrName>
                                        </p:attrNameLst>
                                      </p:cBhvr>
                                    </p:anim>
                                    <p:set>
                                      <p:cBhvr>
                                        <p:cTn id="34" dur="800">
                                          <p:stCondLst>
                                            <p:cond delay="200"/>
                                          </p:stCondLst>
                                        </p:cTn>
                                        <p:tgtEl>
                                          <p:spTgt spid="4"/>
                                        </p:tgtEl>
                                        <p:attrNameLst>
                                          <p:attrName>xshear</p:attrName>
                                        </p:attrNameLst>
                                      </p:cBhvr>
                                      <p:to>
                                        <p:strVal val="-1.0"/>
                                      </p:to>
                                    </p:set>
                                    <p:set>
                                      <p:cBhvr>
                                        <p:cTn id="35" dur="1" fill="hold">
                                          <p:stCondLst>
                                            <p:cond delay="999"/>
                                          </p:stCondLst>
                                        </p:cTn>
                                        <p:tgtEl>
                                          <p:spTgt spid="4"/>
                                        </p:tgtEl>
                                        <p:attrNameLst>
                                          <p:attrName>style.visibility</p:attrName>
                                        </p:attrNameLst>
                                      </p:cBhvr>
                                      <p:to>
                                        <p:strVal val="hidden"/>
                                      </p:to>
                                    </p:set>
                                  </p:childTnLst>
                                </p:cTn>
                              </p:par>
                              <p:par>
                                <p:cTn id="36" presetID="34" presetClass="exit" presetSubtype="0" fill="hold" grpId="1" nodeType="withEffect">
                                  <p:stCondLst>
                                    <p:cond delay="0"/>
                                  </p:stCondLst>
                                  <p:childTnLst>
                                    <p:anim from="(ppt_x)" to="(ppt_x+1)" calcmode="lin" valueType="num">
                                      <p:cBhvr>
                                        <p:cTn id="37" dur="1000">
                                          <p:stCondLst>
                                            <p:cond delay="0"/>
                                          </p:stCondLst>
                                        </p:cTn>
                                        <p:tgtEl>
                                          <p:spTgt spid="5"/>
                                        </p:tgtEl>
                                        <p:attrNameLst>
                                          <p:attrName>ppt_x</p:attrName>
                                        </p:attrNameLst>
                                      </p:cBhvr>
                                    </p:anim>
                                    <p:anim from="0" to="-1.0" calcmode="lin" valueType="num">
                                      <p:cBhvr>
                                        <p:cTn id="38" dur="200" accel="50000">
                                          <p:stCondLst>
                                            <p:cond delay="0"/>
                                          </p:stCondLst>
                                        </p:cTn>
                                        <p:tgtEl>
                                          <p:spTgt spid="5"/>
                                        </p:tgtEl>
                                        <p:attrNameLst>
                                          <p:attrName>xshear</p:attrName>
                                        </p:attrNameLst>
                                      </p:cBhvr>
                                    </p:anim>
                                    <p:set>
                                      <p:cBhvr>
                                        <p:cTn id="39" dur="800">
                                          <p:stCondLst>
                                            <p:cond delay="200"/>
                                          </p:stCondLst>
                                        </p:cTn>
                                        <p:tgtEl>
                                          <p:spTgt spid="5"/>
                                        </p:tgtEl>
                                        <p:attrNameLst>
                                          <p:attrName>xshear</p:attrName>
                                        </p:attrNameLst>
                                      </p:cBhvr>
                                      <p:to>
                                        <p:strVal val="-1.0"/>
                                      </p:to>
                                    </p:set>
                                    <p:set>
                                      <p:cBhvr>
                                        <p:cTn id="40" dur="1" fill="hold">
                                          <p:stCondLst>
                                            <p:cond delay="999"/>
                                          </p:stCondLst>
                                        </p:cTn>
                                        <p:tgtEl>
                                          <p:spTgt spid="5"/>
                                        </p:tgtEl>
                                        <p:attrNameLst>
                                          <p:attrName>style.visibility</p:attrName>
                                        </p:attrNameLst>
                                      </p:cBhvr>
                                      <p:to>
                                        <p:strVal val="hidden"/>
                                      </p:to>
                                    </p:set>
                                  </p:childTnLst>
                                </p:cTn>
                              </p:par>
                              <p:par>
                                <p:cTn id="41" presetID="41" presetClass="exit" presetSubtype="0" fill="hold" nodeType="withEffect">
                                  <p:stCondLst>
                                    <p:cond delay="0"/>
                                  </p:stCondLst>
                                  <p:iterate type="lt">
                                    <p:tmPct val="10000"/>
                                  </p:iterate>
                                  <p:childTnLst>
                                    <p:anim calcmode="lin" valueType="num">
                                      <p:cBhvr>
                                        <p:cTn id="42"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43" dur="500"/>
                                        <p:tgtEl>
                                          <p:spTgt spid="7"/>
                                        </p:tgtEl>
                                        <p:attrNameLst>
                                          <p:attrName>ppt_y</p:attrName>
                                        </p:attrNameLst>
                                      </p:cBhvr>
                                      <p:tavLst>
                                        <p:tav tm="0">
                                          <p:val>
                                            <p:strVal val="ppt_y"/>
                                          </p:val>
                                        </p:tav>
                                        <p:tav tm="100000">
                                          <p:val>
                                            <p:strVal val="ppt_y"/>
                                          </p:val>
                                        </p:tav>
                                      </p:tavLst>
                                    </p:anim>
                                    <p:anim calcmode="lin" valueType="num">
                                      <p:cBhvr>
                                        <p:cTn id="44"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45"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46" dur="500" tmFilter="0,0; .5, 0; 1, 1"/>
                                        <p:tgtEl>
                                          <p:spTgt spid="7"/>
                                        </p:tgtEl>
                                      </p:cBhvr>
                                    </p:animEffect>
                                    <p:set>
                                      <p:cBhvr>
                                        <p:cTn id="4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5" grpId="0"/>
      <p:bldP spid="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3046988"/>
          </a:xfrm>
          <a:prstGeom prst="rect">
            <a:avLst/>
          </a:prstGeom>
          <a:noFill/>
        </p:spPr>
        <p:txBody>
          <a:bodyPr wrap="square" rtlCol="0">
            <a:spAutoFit/>
          </a:bodyPr>
          <a:lstStyle/>
          <a:p>
            <a:r>
              <a:rPr lang="en-US" sz="3200" dirty="0" smtClean="0">
                <a:latin typeface="+mj-lt"/>
              </a:rPr>
              <a:t>"The general principles on which the fathers achieved independence were … the general principles of Christianity."</a:t>
            </a:r>
            <a:endParaRPr lang="en-US" sz="32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7" name="TextBox 6"/>
          <p:cNvSpPr txBox="1"/>
          <p:nvPr/>
        </p:nvSpPr>
        <p:spPr>
          <a:xfrm>
            <a:off x="457200" y="6096000"/>
            <a:ext cx="6019800" cy="492443"/>
          </a:xfrm>
          <a:prstGeom prst="rect">
            <a:avLst/>
          </a:prstGeom>
          <a:noFill/>
        </p:spPr>
        <p:txBody>
          <a:bodyPr wrap="square" rtlCol="0">
            <a:spAutoFit/>
          </a:bodyPr>
          <a:lstStyle/>
          <a:p>
            <a:pPr algn="r"/>
            <a:r>
              <a:rPr lang="en-US" sz="2600" dirty="0" smtClean="0">
                <a:latin typeface="Magneto" pitchFamily="82" charset="0"/>
              </a:rPr>
              <a:t>President John Adams, 1813</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anim calcmode="lin" valueType="num">
                                      <p:cBhvr>
                                        <p:cTn id="1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7"/>
                                        </p:tgtEl>
                                        <p:attrNameLst>
                                          <p:attrName>ppt_y</p:attrName>
                                        </p:attrNameLst>
                                      </p:cBhvr>
                                      <p:tavLst>
                                        <p:tav tm="0">
                                          <p:val>
                                            <p:strVal val="ppt_y"/>
                                          </p:val>
                                        </p:tav>
                                        <p:tav tm="100000">
                                          <p:val>
                                            <p:strVal val="ppt_y"/>
                                          </p:val>
                                        </p:tav>
                                      </p:tavLst>
                                    </p:anim>
                                    <p:anim calcmode="lin" valueType="num">
                                      <p:cBhvr>
                                        <p:cTn id="28"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5016758"/>
          </a:xfrm>
          <a:prstGeom prst="rect">
            <a:avLst/>
          </a:prstGeom>
          <a:noFill/>
        </p:spPr>
        <p:txBody>
          <a:bodyPr wrap="square" rtlCol="0">
            <a:spAutoFit/>
          </a:bodyPr>
          <a:lstStyle/>
          <a:p>
            <a:r>
              <a:rPr lang="en-US" sz="3200" dirty="0" smtClean="0">
                <a:latin typeface="+mj-lt"/>
              </a:rPr>
              <a:t>"[T]he teachings of the Bible are so interwoven and entwined with our whole civic and social life that it would be literally … impossible for us to figure to ourselves what that life would be if these teachings were removed." </a:t>
            </a:r>
            <a:endParaRPr lang="en-US" sz="32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7" name="TextBox 6"/>
          <p:cNvSpPr txBox="1"/>
          <p:nvPr/>
        </p:nvSpPr>
        <p:spPr>
          <a:xfrm>
            <a:off x="457200" y="6096000"/>
            <a:ext cx="6019800" cy="492443"/>
          </a:xfrm>
          <a:prstGeom prst="rect">
            <a:avLst/>
          </a:prstGeom>
          <a:noFill/>
        </p:spPr>
        <p:txBody>
          <a:bodyPr wrap="square" rtlCol="0">
            <a:spAutoFit/>
          </a:bodyPr>
          <a:lstStyle/>
          <a:p>
            <a:pPr algn="r"/>
            <a:r>
              <a:rPr lang="en-US" sz="2600" dirty="0" smtClean="0">
                <a:latin typeface="Magneto" pitchFamily="82" charset="0"/>
              </a:rPr>
              <a:t>President Teddy Roosevelt, 1919</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anim calcmode="lin" valueType="num">
                                      <p:cBhvr>
                                        <p:cTn id="1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7"/>
                                        </p:tgtEl>
                                        <p:attrNameLst>
                                          <p:attrName>ppt_y</p:attrName>
                                        </p:attrNameLst>
                                      </p:cBhvr>
                                      <p:tavLst>
                                        <p:tav tm="0">
                                          <p:val>
                                            <p:strVal val="ppt_y"/>
                                          </p:val>
                                        </p:tav>
                                        <p:tav tm="100000">
                                          <p:val>
                                            <p:strVal val="ppt_y"/>
                                          </p:val>
                                        </p:tav>
                                      </p:tavLst>
                                    </p:anim>
                                    <p:anim calcmode="lin" valueType="num">
                                      <p:cBhvr>
                                        <p:cTn id="28"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1077218"/>
          </a:xfrm>
          <a:prstGeom prst="rect">
            <a:avLst/>
          </a:prstGeom>
          <a:noFill/>
        </p:spPr>
        <p:txBody>
          <a:bodyPr wrap="square" rtlCol="0">
            <a:spAutoFit/>
          </a:bodyPr>
          <a:lstStyle/>
          <a:p>
            <a:r>
              <a:rPr lang="en-US" sz="3200" dirty="0" smtClean="0">
                <a:latin typeface="+mj-lt"/>
              </a:rPr>
              <a:t>"This is a Christian Nation." </a:t>
            </a:r>
            <a:endParaRPr lang="en-US" sz="32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7" name="TextBox 6"/>
          <p:cNvSpPr txBox="1"/>
          <p:nvPr/>
        </p:nvSpPr>
        <p:spPr>
          <a:xfrm>
            <a:off x="457200" y="6096000"/>
            <a:ext cx="6019800" cy="492443"/>
          </a:xfrm>
          <a:prstGeom prst="rect">
            <a:avLst/>
          </a:prstGeom>
          <a:noFill/>
        </p:spPr>
        <p:txBody>
          <a:bodyPr wrap="square" rtlCol="0">
            <a:spAutoFit/>
          </a:bodyPr>
          <a:lstStyle/>
          <a:p>
            <a:pPr algn="r"/>
            <a:r>
              <a:rPr lang="en-US" sz="2600" dirty="0" smtClean="0">
                <a:latin typeface="Magneto" pitchFamily="82" charset="0"/>
              </a:rPr>
              <a:t>President Harry Truman, 1947</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anim calcmode="lin" valueType="num">
                                      <p:cBhvr>
                                        <p:cTn id="1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7"/>
                                        </p:tgtEl>
                                        <p:attrNameLst>
                                          <p:attrName>ppt_y</p:attrName>
                                        </p:attrNameLst>
                                      </p:cBhvr>
                                      <p:tavLst>
                                        <p:tav tm="0">
                                          <p:val>
                                            <p:strVal val="ppt_y"/>
                                          </p:val>
                                        </p:tav>
                                        <p:tav tm="100000">
                                          <p:val>
                                            <p:strVal val="ppt_y"/>
                                          </p:val>
                                        </p:tav>
                                      </p:tavLst>
                                    </p:anim>
                                    <p:anim calcmode="lin" valueType="num">
                                      <p:cBhvr>
                                        <p:cTn id="28"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3539430"/>
          </a:xfrm>
          <a:prstGeom prst="rect">
            <a:avLst/>
          </a:prstGeom>
          <a:noFill/>
        </p:spPr>
        <p:txBody>
          <a:bodyPr wrap="square" rtlCol="0">
            <a:spAutoFit/>
          </a:bodyPr>
          <a:lstStyle/>
          <a:p>
            <a:r>
              <a:rPr lang="en-US" sz="3200" dirty="0" smtClean="0">
                <a:latin typeface="+mj-lt"/>
              </a:rPr>
              <a:t>"These, and many other matters which might be noticed, add a volume of unofficial declarations to the mass of organic utterances that this is a Christian nation."</a:t>
            </a:r>
            <a:endParaRPr lang="en-US" sz="32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7" name="TextBox 6"/>
          <p:cNvSpPr txBox="1"/>
          <p:nvPr/>
        </p:nvSpPr>
        <p:spPr>
          <a:xfrm>
            <a:off x="0" y="6096000"/>
            <a:ext cx="6477000" cy="492443"/>
          </a:xfrm>
          <a:prstGeom prst="rect">
            <a:avLst/>
          </a:prstGeom>
          <a:noFill/>
        </p:spPr>
        <p:txBody>
          <a:bodyPr wrap="square" rtlCol="0">
            <a:spAutoFit/>
          </a:bodyPr>
          <a:lstStyle/>
          <a:p>
            <a:pPr algn="r"/>
            <a:r>
              <a:rPr lang="en-US" sz="2600" dirty="0" smtClean="0">
                <a:latin typeface="Magneto" pitchFamily="82" charset="0"/>
              </a:rPr>
              <a:t>Church of the Holy Trinity vs. 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anim calcmode="lin" valueType="num">
                                      <p:cBhvr>
                                        <p:cTn id="1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7"/>
                                        </p:tgtEl>
                                        <p:attrNameLst>
                                          <p:attrName>ppt_y</p:attrName>
                                        </p:attrNameLst>
                                      </p:cBhvr>
                                      <p:tavLst>
                                        <p:tav tm="0">
                                          <p:val>
                                            <p:strVal val="ppt_y"/>
                                          </p:val>
                                        </p:tav>
                                        <p:tav tm="100000">
                                          <p:val>
                                            <p:strVal val="ppt_y"/>
                                          </p:val>
                                        </p:tav>
                                      </p:tavLst>
                                    </p:anim>
                                    <p:anim calcmode="lin" valueType="num">
                                      <p:cBhvr>
                                        <p:cTn id="28"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1077218"/>
          </a:xfrm>
          <a:prstGeom prst="rect">
            <a:avLst/>
          </a:prstGeom>
          <a:noFill/>
        </p:spPr>
        <p:txBody>
          <a:bodyPr wrap="square" rtlCol="0">
            <a:spAutoFit/>
          </a:bodyPr>
          <a:lstStyle/>
          <a:p>
            <a:r>
              <a:rPr lang="en-US" sz="3200" dirty="0" smtClean="0">
                <a:latin typeface="+mj-lt"/>
              </a:rPr>
              <a:t>Not where all citizens are Christians</a:t>
            </a:r>
            <a:endParaRPr lang="en-US" sz="32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7" name="TextBox 6"/>
          <p:cNvSpPr txBox="1"/>
          <p:nvPr/>
        </p:nvSpPr>
        <p:spPr>
          <a:xfrm>
            <a:off x="0" y="6096000"/>
            <a:ext cx="6477000" cy="492443"/>
          </a:xfrm>
          <a:prstGeom prst="rect">
            <a:avLst/>
          </a:prstGeom>
          <a:noFill/>
        </p:spPr>
        <p:txBody>
          <a:bodyPr wrap="square" rtlCol="0">
            <a:spAutoFit/>
          </a:bodyPr>
          <a:lstStyle/>
          <a:p>
            <a:pPr algn="r"/>
            <a:r>
              <a:rPr lang="en-US" sz="2600" dirty="0" smtClean="0">
                <a:latin typeface="Magneto" pitchFamily="82" charset="0"/>
              </a:rPr>
              <a:t>What Is A “Christian Nation”?</a:t>
            </a:r>
          </a:p>
        </p:txBody>
      </p:sp>
      <p:sp>
        <p:nvSpPr>
          <p:cNvPr id="5" name="TextBox 4"/>
          <p:cNvSpPr txBox="1"/>
          <p:nvPr/>
        </p:nvSpPr>
        <p:spPr>
          <a:xfrm>
            <a:off x="457200" y="1665982"/>
            <a:ext cx="5867400" cy="1569660"/>
          </a:xfrm>
          <a:prstGeom prst="rect">
            <a:avLst/>
          </a:prstGeom>
          <a:noFill/>
        </p:spPr>
        <p:txBody>
          <a:bodyPr wrap="square" rtlCol="0">
            <a:spAutoFit/>
          </a:bodyPr>
          <a:lstStyle/>
          <a:p>
            <a:r>
              <a:rPr lang="en-US" sz="3200" dirty="0" smtClean="0">
                <a:latin typeface="+mj-lt"/>
              </a:rPr>
              <a:t>Not where laws require all to adhere to Christian theology</a:t>
            </a:r>
            <a:endParaRPr lang="en-US" sz="3200" dirty="0">
              <a:latin typeface="+mj-lt"/>
            </a:endParaRPr>
          </a:p>
        </p:txBody>
      </p:sp>
      <p:sp>
        <p:nvSpPr>
          <p:cNvPr id="6" name="TextBox 5"/>
          <p:cNvSpPr txBox="1"/>
          <p:nvPr/>
        </p:nvSpPr>
        <p:spPr>
          <a:xfrm>
            <a:off x="457200" y="3176334"/>
            <a:ext cx="5867400" cy="1077218"/>
          </a:xfrm>
          <a:prstGeom prst="rect">
            <a:avLst/>
          </a:prstGeom>
          <a:noFill/>
        </p:spPr>
        <p:txBody>
          <a:bodyPr wrap="square" rtlCol="0">
            <a:spAutoFit/>
          </a:bodyPr>
          <a:lstStyle/>
          <a:p>
            <a:r>
              <a:rPr lang="en-US" sz="3200" dirty="0" smtClean="0">
                <a:latin typeface="+mj-lt"/>
              </a:rPr>
              <a:t>Not where all leaders are Christians</a:t>
            </a:r>
            <a:endParaRPr lang="en-US" sz="3200" dirty="0">
              <a:latin typeface="+mj-lt"/>
            </a:endParaRPr>
          </a:p>
        </p:txBody>
      </p:sp>
      <p:sp>
        <p:nvSpPr>
          <p:cNvPr id="8" name="TextBox 7"/>
          <p:cNvSpPr txBox="1"/>
          <p:nvPr/>
        </p:nvSpPr>
        <p:spPr>
          <a:xfrm>
            <a:off x="457200" y="4191000"/>
            <a:ext cx="5867400" cy="1077218"/>
          </a:xfrm>
          <a:prstGeom prst="rect">
            <a:avLst/>
          </a:prstGeom>
          <a:noFill/>
        </p:spPr>
        <p:txBody>
          <a:bodyPr wrap="square" rtlCol="0">
            <a:spAutoFit/>
          </a:bodyPr>
          <a:lstStyle/>
          <a:p>
            <a:r>
              <a:rPr lang="en-US" sz="3200" dirty="0" smtClean="0">
                <a:latin typeface="+mj-lt"/>
              </a:rPr>
              <a:t>Not where Christianity is established religion</a:t>
            </a:r>
            <a:endParaRPr lang="en-US" sz="32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 calcmode="lin" valueType="num">
                                      <p:cBhvr>
                                        <p:cTn id="9"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4"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from="(-#ppt_w/2)" to="(#ppt_x)" calcmode="lin" valueType="num">
                                      <p:cBhvr>
                                        <p:cTn id="16" dur="600" fill="hold">
                                          <p:stCondLst>
                                            <p:cond delay="0"/>
                                          </p:stCondLst>
                                        </p:cTn>
                                        <p:tgtEl>
                                          <p:spTgt spid="4"/>
                                        </p:tgtEl>
                                        <p:attrNameLst>
                                          <p:attrName>ppt_x</p:attrName>
                                        </p:attrNameLst>
                                      </p:cBhvr>
                                    </p:anim>
                                    <p:anim from="0" to="-1.0" calcmode="lin" valueType="num">
                                      <p:cBhvr>
                                        <p:cTn id="17" dur="200" decel="50000" autoRev="1" fill="hold">
                                          <p:stCondLst>
                                            <p:cond delay="600"/>
                                          </p:stCondLst>
                                        </p:cTn>
                                        <p:tgtEl>
                                          <p:spTgt spid="4"/>
                                        </p:tgtEl>
                                        <p:attrNameLst>
                                          <p:attrName>xshear</p:attrName>
                                        </p:attrNameLst>
                                      </p:cBhvr>
                                    </p:anim>
                                    <p:animScale>
                                      <p:cBhvr>
                                        <p:cTn id="18" dur="200" decel="100000" autoRev="1" fill="hold">
                                          <p:stCondLst>
                                            <p:cond delay="600"/>
                                          </p:stCondLst>
                                        </p:cTn>
                                        <p:tgtEl>
                                          <p:spTgt spid="4"/>
                                        </p:tgtEl>
                                      </p:cBhvr>
                                      <p:from x="100000" y="100000"/>
                                      <p:to x="80000" y="100000"/>
                                    </p:animScale>
                                    <p:anim by="(#ppt_h/3+#ppt_w*0.1)" calcmode="lin" valueType="num">
                                      <p:cBhvr additive="sum">
                                        <p:cTn id="19" dur="200" decel="100000" autoRev="1" fill="hold">
                                          <p:stCondLst>
                                            <p:cond delay="600"/>
                                          </p:stCondLst>
                                        </p:cTn>
                                        <p:tgtEl>
                                          <p:spTgt spid="4"/>
                                        </p:tgtEl>
                                        <p:attrNameLst>
                                          <p:attrName>ppt_x</p:attrName>
                                        </p:attrNameLst>
                                      </p:cBhvr>
                                    </p:anim>
                                  </p:childTnLst>
                                </p:cTn>
                              </p:par>
                            </p:childTnLst>
                          </p:cTn>
                        </p:par>
                      </p:childTnLst>
                    </p:cTn>
                  </p:par>
                  <p:par>
                    <p:cTn id="20" fill="hold">
                      <p:stCondLst>
                        <p:cond delay="indefinite"/>
                      </p:stCondLst>
                      <p:childTnLst>
                        <p:par>
                          <p:cTn id="21" fill="hold">
                            <p:stCondLst>
                              <p:cond delay="0"/>
                            </p:stCondLst>
                            <p:childTnLst>
                              <p:par>
                                <p:cTn id="22" presetID="34"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from="(-#ppt_w/2)" to="(#ppt_x)" calcmode="lin" valueType="num">
                                      <p:cBhvr>
                                        <p:cTn id="24" dur="600" fill="hold">
                                          <p:stCondLst>
                                            <p:cond delay="0"/>
                                          </p:stCondLst>
                                        </p:cTn>
                                        <p:tgtEl>
                                          <p:spTgt spid="5"/>
                                        </p:tgtEl>
                                        <p:attrNameLst>
                                          <p:attrName>ppt_x</p:attrName>
                                        </p:attrNameLst>
                                      </p:cBhvr>
                                    </p:anim>
                                    <p:anim from="0" to="-1.0" calcmode="lin" valueType="num">
                                      <p:cBhvr>
                                        <p:cTn id="25" dur="200" decel="50000" autoRev="1" fill="hold">
                                          <p:stCondLst>
                                            <p:cond delay="600"/>
                                          </p:stCondLst>
                                        </p:cTn>
                                        <p:tgtEl>
                                          <p:spTgt spid="5"/>
                                        </p:tgtEl>
                                        <p:attrNameLst>
                                          <p:attrName>xshear</p:attrName>
                                        </p:attrNameLst>
                                      </p:cBhvr>
                                    </p:anim>
                                    <p:animScale>
                                      <p:cBhvr>
                                        <p:cTn id="26" dur="200" decel="100000" autoRev="1" fill="hold">
                                          <p:stCondLst>
                                            <p:cond delay="600"/>
                                          </p:stCondLst>
                                        </p:cTn>
                                        <p:tgtEl>
                                          <p:spTgt spid="5"/>
                                        </p:tgtEl>
                                      </p:cBhvr>
                                      <p:from x="100000" y="100000"/>
                                      <p:to x="80000" y="100000"/>
                                    </p:animScale>
                                    <p:anim by="(#ppt_h/3+#ppt_w*0.1)" calcmode="lin" valueType="num">
                                      <p:cBhvr additive="sum">
                                        <p:cTn id="27" dur="200" decel="100000" autoRev="1" fill="hold">
                                          <p:stCondLst>
                                            <p:cond delay="600"/>
                                          </p:stCondLst>
                                        </p:cTn>
                                        <p:tgtEl>
                                          <p:spTgt spid="5"/>
                                        </p:tgtEl>
                                        <p:attrNameLst>
                                          <p:attrName>ppt_x</p:attrName>
                                        </p:attrNameLst>
                                      </p:cBhvr>
                                    </p:anim>
                                  </p:childTnLst>
                                </p:cTn>
                              </p:par>
                              <p:par>
                                <p:cTn id="28" presetID="9" presetClass="emph" presetSubtype="0" grpId="2" nodeType="withEffect">
                                  <p:stCondLst>
                                    <p:cond delay="0"/>
                                  </p:stCondLst>
                                  <p:childTnLst>
                                    <p:set>
                                      <p:cBhvr rctx="PPT">
                                        <p:cTn id="29" dur="indefinite"/>
                                        <p:tgtEl>
                                          <p:spTgt spid="4"/>
                                        </p:tgtEl>
                                        <p:attrNameLst>
                                          <p:attrName>style.opacity</p:attrName>
                                        </p:attrNameLst>
                                      </p:cBhvr>
                                      <p:to>
                                        <p:strVal val="0.5"/>
                                      </p:to>
                                    </p:set>
                                    <p:animEffect filter="image" prLst="opacity: 0.5">
                                      <p:cBhvr rctx="IE">
                                        <p:cTn id="30" dur="indefinite"/>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34"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from="(-#ppt_w/2)" to="(#ppt_x)" calcmode="lin" valueType="num">
                                      <p:cBhvr>
                                        <p:cTn id="35" dur="600" fill="hold">
                                          <p:stCondLst>
                                            <p:cond delay="0"/>
                                          </p:stCondLst>
                                        </p:cTn>
                                        <p:tgtEl>
                                          <p:spTgt spid="6"/>
                                        </p:tgtEl>
                                        <p:attrNameLst>
                                          <p:attrName>ppt_x</p:attrName>
                                        </p:attrNameLst>
                                      </p:cBhvr>
                                    </p:anim>
                                    <p:anim from="0" to="-1.0" calcmode="lin" valueType="num">
                                      <p:cBhvr>
                                        <p:cTn id="36" dur="200" decel="50000" autoRev="1" fill="hold">
                                          <p:stCondLst>
                                            <p:cond delay="600"/>
                                          </p:stCondLst>
                                        </p:cTn>
                                        <p:tgtEl>
                                          <p:spTgt spid="6"/>
                                        </p:tgtEl>
                                        <p:attrNameLst>
                                          <p:attrName>xshear</p:attrName>
                                        </p:attrNameLst>
                                      </p:cBhvr>
                                    </p:anim>
                                    <p:animScale>
                                      <p:cBhvr>
                                        <p:cTn id="37" dur="200" decel="100000" autoRev="1" fill="hold">
                                          <p:stCondLst>
                                            <p:cond delay="600"/>
                                          </p:stCondLst>
                                        </p:cTn>
                                        <p:tgtEl>
                                          <p:spTgt spid="6"/>
                                        </p:tgtEl>
                                      </p:cBhvr>
                                      <p:from x="100000" y="100000"/>
                                      <p:to x="80000" y="100000"/>
                                    </p:animScale>
                                    <p:anim by="(#ppt_h/3+#ppt_w*0.1)" calcmode="lin" valueType="num">
                                      <p:cBhvr additive="sum">
                                        <p:cTn id="38" dur="200" decel="100000" autoRev="1" fill="hold">
                                          <p:stCondLst>
                                            <p:cond delay="600"/>
                                          </p:stCondLst>
                                        </p:cTn>
                                        <p:tgtEl>
                                          <p:spTgt spid="6"/>
                                        </p:tgtEl>
                                        <p:attrNameLst>
                                          <p:attrName>ppt_x</p:attrName>
                                        </p:attrNameLst>
                                      </p:cBhvr>
                                    </p:anim>
                                  </p:childTnLst>
                                </p:cTn>
                              </p:par>
                              <p:par>
                                <p:cTn id="39" presetID="9" presetClass="emph" presetSubtype="0" grpId="2" nodeType="withEffect">
                                  <p:stCondLst>
                                    <p:cond delay="0"/>
                                  </p:stCondLst>
                                  <p:childTnLst>
                                    <p:set>
                                      <p:cBhvr rctx="PPT">
                                        <p:cTn id="40" dur="indefinite"/>
                                        <p:tgtEl>
                                          <p:spTgt spid="5"/>
                                        </p:tgtEl>
                                        <p:attrNameLst>
                                          <p:attrName>style.opacity</p:attrName>
                                        </p:attrNameLst>
                                      </p:cBhvr>
                                      <p:to>
                                        <p:strVal val="0.5"/>
                                      </p:to>
                                    </p:set>
                                    <p:animEffect filter="image" prLst="opacity: 0.5">
                                      <p:cBhvr rctx="IE">
                                        <p:cTn id="41" dur="indefinite"/>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34"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 from="(-#ppt_w/2)" to="(#ppt_x)" calcmode="lin" valueType="num">
                                      <p:cBhvr>
                                        <p:cTn id="46" dur="600" fill="hold">
                                          <p:stCondLst>
                                            <p:cond delay="0"/>
                                          </p:stCondLst>
                                        </p:cTn>
                                        <p:tgtEl>
                                          <p:spTgt spid="8"/>
                                        </p:tgtEl>
                                        <p:attrNameLst>
                                          <p:attrName>ppt_x</p:attrName>
                                        </p:attrNameLst>
                                      </p:cBhvr>
                                    </p:anim>
                                    <p:anim from="0" to="-1.0" calcmode="lin" valueType="num">
                                      <p:cBhvr>
                                        <p:cTn id="47" dur="200" decel="50000" autoRev="1" fill="hold">
                                          <p:stCondLst>
                                            <p:cond delay="600"/>
                                          </p:stCondLst>
                                        </p:cTn>
                                        <p:tgtEl>
                                          <p:spTgt spid="8"/>
                                        </p:tgtEl>
                                        <p:attrNameLst>
                                          <p:attrName>xshear</p:attrName>
                                        </p:attrNameLst>
                                      </p:cBhvr>
                                    </p:anim>
                                    <p:animScale>
                                      <p:cBhvr>
                                        <p:cTn id="48" dur="200" decel="100000" autoRev="1" fill="hold">
                                          <p:stCondLst>
                                            <p:cond delay="600"/>
                                          </p:stCondLst>
                                        </p:cTn>
                                        <p:tgtEl>
                                          <p:spTgt spid="8"/>
                                        </p:tgtEl>
                                      </p:cBhvr>
                                      <p:from x="100000" y="100000"/>
                                      <p:to x="80000" y="100000"/>
                                    </p:animScale>
                                    <p:anim by="(#ppt_h/3+#ppt_w*0.1)" calcmode="lin" valueType="num">
                                      <p:cBhvr additive="sum">
                                        <p:cTn id="49" dur="200" decel="100000" autoRev="1" fill="hold">
                                          <p:stCondLst>
                                            <p:cond delay="600"/>
                                          </p:stCondLst>
                                        </p:cTn>
                                        <p:tgtEl>
                                          <p:spTgt spid="8"/>
                                        </p:tgtEl>
                                        <p:attrNameLst>
                                          <p:attrName>ppt_x</p:attrName>
                                        </p:attrNameLst>
                                      </p:cBhvr>
                                    </p:anim>
                                  </p:childTnLst>
                                </p:cTn>
                              </p:par>
                              <p:par>
                                <p:cTn id="50" presetID="9" presetClass="emph" presetSubtype="0" grpId="2" nodeType="withEffect">
                                  <p:stCondLst>
                                    <p:cond delay="0"/>
                                  </p:stCondLst>
                                  <p:childTnLst>
                                    <p:set>
                                      <p:cBhvr rctx="PPT">
                                        <p:cTn id="51" dur="indefinite"/>
                                        <p:tgtEl>
                                          <p:spTgt spid="6"/>
                                        </p:tgtEl>
                                        <p:attrNameLst>
                                          <p:attrName>style.opacity</p:attrName>
                                        </p:attrNameLst>
                                      </p:cBhvr>
                                      <p:to>
                                        <p:strVal val="0.5"/>
                                      </p:to>
                                    </p:set>
                                    <p:animEffect filter="image" prLst="opacity: 0.5">
                                      <p:cBhvr rctx="IE">
                                        <p:cTn id="52" dur="indefinite"/>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34" presetClass="exit" presetSubtype="0" fill="hold" grpId="1" nodeType="clickEffect">
                                  <p:stCondLst>
                                    <p:cond delay="0"/>
                                  </p:stCondLst>
                                  <p:childTnLst>
                                    <p:anim from="(ppt_x)" to="(ppt_x+1)" calcmode="lin" valueType="num">
                                      <p:cBhvr>
                                        <p:cTn id="56" dur="1000">
                                          <p:stCondLst>
                                            <p:cond delay="0"/>
                                          </p:stCondLst>
                                        </p:cTn>
                                        <p:tgtEl>
                                          <p:spTgt spid="4"/>
                                        </p:tgtEl>
                                        <p:attrNameLst>
                                          <p:attrName>ppt_x</p:attrName>
                                        </p:attrNameLst>
                                      </p:cBhvr>
                                    </p:anim>
                                    <p:anim from="0" to="-1.0" calcmode="lin" valueType="num">
                                      <p:cBhvr>
                                        <p:cTn id="57" dur="200" accel="50000">
                                          <p:stCondLst>
                                            <p:cond delay="0"/>
                                          </p:stCondLst>
                                        </p:cTn>
                                        <p:tgtEl>
                                          <p:spTgt spid="4"/>
                                        </p:tgtEl>
                                        <p:attrNameLst>
                                          <p:attrName>xshear</p:attrName>
                                        </p:attrNameLst>
                                      </p:cBhvr>
                                    </p:anim>
                                    <p:set>
                                      <p:cBhvr>
                                        <p:cTn id="58" dur="800">
                                          <p:stCondLst>
                                            <p:cond delay="200"/>
                                          </p:stCondLst>
                                        </p:cTn>
                                        <p:tgtEl>
                                          <p:spTgt spid="4"/>
                                        </p:tgtEl>
                                        <p:attrNameLst>
                                          <p:attrName>xshear</p:attrName>
                                        </p:attrNameLst>
                                      </p:cBhvr>
                                      <p:to>
                                        <p:strVal val="-1.0"/>
                                      </p:to>
                                    </p:set>
                                    <p:set>
                                      <p:cBhvr>
                                        <p:cTn id="59" dur="1" fill="hold">
                                          <p:stCondLst>
                                            <p:cond delay="999"/>
                                          </p:stCondLst>
                                        </p:cTn>
                                        <p:tgtEl>
                                          <p:spTgt spid="4"/>
                                        </p:tgtEl>
                                        <p:attrNameLst>
                                          <p:attrName>style.visibility</p:attrName>
                                        </p:attrNameLst>
                                      </p:cBhvr>
                                      <p:to>
                                        <p:strVal val="hidden"/>
                                      </p:to>
                                    </p:set>
                                  </p:childTnLst>
                                </p:cTn>
                              </p:par>
                              <p:par>
                                <p:cTn id="60" presetID="41" presetClass="exit" presetSubtype="0" fill="hold" nodeType="withEffect">
                                  <p:stCondLst>
                                    <p:cond delay="0"/>
                                  </p:stCondLst>
                                  <p:iterate type="lt">
                                    <p:tmPct val="10000"/>
                                  </p:iterate>
                                  <p:childTnLst>
                                    <p:anim calcmode="lin" valueType="num">
                                      <p:cBhvr>
                                        <p:cTn id="61"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62" dur="500"/>
                                        <p:tgtEl>
                                          <p:spTgt spid="7"/>
                                        </p:tgtEl>
                                        <p:attrNameLst>
                                          <p:attrName>ppt_y</p:attrName>
                                        </p:attrNameLst>
                                      </p:cBhvr>
                                      <p:tavLst>
                                        <p:tav tm="0">
                                          <p:val>
                                            <p:strVal val="ppt_y"/>
                                          </p:val>
                                        </p:tav>
                                        <p:tav tm="100000">
                                          <p:val>
                                            <p:strVal val="ppt_y"/>
                                          </p:val>
                                        </p:tav>
                                      </p:tavLst>
                                    </p:anim>
                                    <p:anim calcmode="lin" valueType="num">
                                      <p:cBhvr>
                                        <p:cTn id="63"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64"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65" dur="500" tmFilter="0,0; .5, 0; 1, 1"/>
                                        <p:tgtEl>
                                          <p:spTgt spid="7"/>
                                        </p:tgtEl>
                                      </p:cBhvr>
                                    </p:animEffect>
                                    <p:set>
                                      <p:cBhvr>
                                        <p:cTn id="66" dur="1" fill="hold">
                                          <p:stCondLst>
                                            <p:cond delay="499"/>
                                          </p:stCondLst>
                                        </p:cTn>
                                        <p:tgtEl>
                                          <p:spTgt spid="7"/>
                                        </p:tgtEl>
                                        <p:attrNameLst>
                                          <p:attrName>style.visibility</p:attrName>
                                        </p:attrNameLst>
                                      </p:cBhvr>
                                      <p:to>
                                        <p:strVal val="hidden"/>
                                      </p:to>
                                    </p:set>
                                  </p:childTnLst>
                                </p:cTn>
                              </p:par>
                              <p:par>
                                <p:cTn id="67" presetID="34" presetClass="exit" presetSubtype="0" fill="hold" grpId="1" nodeType="withEffect">
                                  <p:stCondLst>
                                    <p:cond delay="0"/>
                                  </p:stCondLst>
                                  <p:childTnLst>
                                    <p:anim from="(ppt_x)" to="(ppt_x+1)" calcmode="lin" valueType="num">
                                      <p:cBhvr>
                                        <p:cTn id="68" dur="1000">
                                          <p:stCondLst>
                                            <p:cond delay="0"/>
                                          </p:stCondLst>
                                        </p:cTn>
                                        <p:tgtEl>
                                          <p:spTgt spid="5"/>
                                        </p:tgtEl>
                                        <p:attrNameLst>
                                          <p:attrName>ppt_x</p:attrName>
                                        </p:attrNameLst>
                                      </p:cBhvr>
                                    </p:anim>
                                    <p:anim from="0" to="-1.0" calcmode="lin" valueType="num">
                                      <p:cBhvr>
                                        <p:cTn id="69" dur="200" accel="50000">
                                          <p:stCondLst>
                                            <p:cond delay="0"/>
                                          </p:stCondLst>
                                        </p:cTn>
                                        <p:tgtEl>
                                          <p:spTgt spid="5"/>
                                        </p:tgtEl>
                                        <p:attrNameLst>
                                          <p:attrName>xshear</p:attrName>
                                        </p:attrNameLst>
                                      </p:cBhvr>
                                    </p:anim>
                                    <p:set>
                                      <p:cBhvr>
                                        <p:cTn id="70" dur="800">
                                          <p:stCondLst>
                                            <p:cond delay="200"/>
                                          </p:stCondLst>
                                        </p:cTn>
                                        <p:tgtEl>
                                          <p:spTgt spid="5"/>
                                        </p:tgtEl>
                                        <p:attrNameLst>
                                          <p:attrName>xshear</p:attrName>
                                        </p:attrNameLst>
                                      </p:cBhvr>
                                      <p:to>
                                        <p:strVal val="-1.0"/>
                                      </p:to>
                                    </p:set>
                                    <p:set>
                                      <p:cBhvr>
                                        <p:cTn id="71" dur="1" fill="hold">
                                          <p:stCondLst>
                                            <p:cond delay="999"/>
                                          </p:stCondLst>
                                        </p:cTn>
                                        <p:tgtEl>
                                          <p:spTgt spid="5"/>
                                        </p:tgtEl>
                                        <p:attrNameLst>
                                          <p:attrName>style.visibility</p:attrName>
                                        </p:attrNameLst>
                                      </p:cBhvr>
                                      <p:to>
                                        <p:strVal val="hidden"/>
                                      </p:to>
                                    </p:set>
                                  </p:childTnLst>
                                </p:cTn>
                              </p:par>
                              <p:par>
                                <p:cTn id="72" presetID="34" presetClass="exit" presetSubtype="0" fill="hold" grpId="1" nodeType="withEffect">
                                  <p:stCondLst>
                                    <p:cond delay="0"/>
                                  </p:stCondLst>
                                  <p:childTnLst>
                                    <p:anim from="(ppt_x)" to="(ppt_x+1)" calcmode="lin" valueType="num">
                                      <p:cBhvr>
                                        <p:cTn id="73" dur="1000">
                                          <p:stCondLst>
                                            <p:cond delay="0"/>
                                          </p:stCondLst>
                                        </p:cTn>
                                        <p:tgtEl>
                                          <p:spTgt spid="6"/>
                                        </p:tgtEl>
                                        <p:attrNameLst>
                                          <p:attrName>ppt_x</p:attrName>
                                        </p:attrNameLst>
                                      </p:cBhvr>
                                    </p:anim>
                                    <p:anim from="0" to="-1.0" calcmode="lin" valueType="num">
                                      <p:cBhvr>
                                        <p:cTn id="74" dur="200" accel="50000">
                                          <p:stCondLst>
                                            <p:cond delay="0"/>
                                          </p:stCondLst>
                                        </p:cTn>
                                        <p:tgtEl>
                                          <p:spTgt spid="6"/>
                                        </p:tgtEl>
                                        <p:attrNameLst>
                                          <p:attrName>xshear</p:attrName>
                                        </p:attrNameLst>
                                      </p:cBhvr>
                                    </p:anim>
                                    <p:set>
                                      <p:cBhvr>
                                        <p:cTn id="75" dur="800">
                                          <p:stCondLst>
                                            <p:cond delay="200"/>
                                          </p:stCondLst>
                                        </p:cTn>
                                        <p:tgtEl>
                                          <p:spTgt spid="6"/>
                                        </p:tgtEl>
                                        <p:attrNameLst>
                                          <p:attrName>xshear</p:attrName>
                                        </p:attrNameLst>
                                      </p:cBhvr>
                                      <p:to>
                                        <p:strVal val="-1.0"/>
                                      </p:to>
                                    </p:set>
                                    <p:set>
                                      <p:cBhvr>
                                        <p:cTn id="76" dur="1" fill="hold">
                                          <p:stCondLst>
                                            <p:cond delay="999"/>
                                          </p:stCondLst>
                                        </p:cTn>
                                        <p:tgtEl>
                                          <p:spTgt spid="6"/>
                                        </p:tgtEl>
                                        <p:attrNameLst>
                                          <p:attrName>style.visibility</p:attrName>
                                        </p:attrNameLst>
                                      </p:cBhvr>
                                      <p:to>
                                        <p:strVal val="hidden"/>
                                      </p:to>
                                    </p:set>
                                  </p:childTnLst>
                                </p:cTn>
                              </p:par>
                              <p:par>
                                <p:cTn id="77" presetID="34" presetClass="exit" presetSubtype="0" fill="hold" grpId="1" nodeType="withEffect">
                                  <p:stCondLst>
                                    <p:cond delay="0"/>
                                  </p:stCondLst>
                                  <p:childTnLst>
                                    <p:anim from="(ppt_x)" to="(ppt_x+1)" calcmode="lin" valueType="num">
                                      <p:cBhvr>
                                        <p:cTn id="78" dur="1000">
                                          <p:stCondLst>
                                            <p:cond delay="0"/>
                                          </p:stCondLst>
                                        </p:cTn>
                                        <p:tgtEl>
                                          <p:spTgt spid="8"/>
                                        </p:tgtEl>
                                        <p:attrNameLst>
                                          <p:attrName>ppt_x</p:attrName>
                                        </p:attrNameLst>
                                      </p:cBhvr>
                                    </p:anim>
                                    <p:anim from="0" to="-1.0" calcmode="lin" valueType="num">
                                      <p:cBhvr>
                                        <p:cTn id="79" dur="200" accel="50000">
                                          <p:stCondLst>
                                            <p:cond delay="0"/>
                                          </p:stCondLst>
                                        </p:cTn>
                                        <p:tgtEl>
                                          <p:spTgt spid="8"/>
                                        </p:tgtEl>
                                        <p:attrNameLst>
                                          <p:attrName>xshear</p:attrName>
                                        </p:attrNameLst>
                                      </p:cBhvr>
                                    </p:anim>
                                    <p:set>
                                      <p:cBhvr>
                                        <p:cTn id="80" dur="800">
                                          <p:stCondLst>
                                            <p:cond delay="200"/>
                                          </p:stCondLst>
                                        </p:cTn>
                                        <p:tgtEl>
                                          <p:spTgt spid="8"/>
                                        </p:tgtEl>
                                        <p:attrNameLst>
                                          <p:attrName>xshear</p:attrName>
                                        </p:attrNameLst>
                                      </p:cBhvr>
                                      <p:to>
                                        <p:strVal val="-1.0"/>
                                      </p:to>
                                    </p:set>
                                    <p:set>
                                      <p:cBhvr>
                                        <p:cTn id="81"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5" grpId="0"/>
      <p:bldP spid="5" grpId="1"/>
      <p:bldP spid="5" grpId="2"/>
      <p:bldP spid="6" grpId="0"/>
      <p:bldP spid="6" grpId="1"/>
      <p:bldP spid="6" grpId="2"/>
      <p:bldP spid="8" grpId="0"/>
      <p:bldP spid="8"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5867400" cy="3539430"/>
          </a:xfrm>
          <a:prstGeom prst="rect">
            <a:avLst/>
          </a:prstGeom>
          <a:noFill/>
        </p:spPr>
        <p:txBody>
          <a:bodyPr wrap="square" rtlCol="0">
            <a:spAutoFit/>
          </a:bodyPr>
          <a:lstStyle/>
          <a:p>
            <a:r>
              <a:rPr lang="en-US" sz="3200" dirty="0" smtClean="0">
                <a:latin typeface="+mj-lt"/>
              </a:rPr>
              <a:t>"of all the nations in the world …" America is "most justly called a Christian nation” because Christianity “has so largely shaped and molded it.” </a:t>
            </a:r>
            <a:endParaRPr lang="en-US" sz="3200" dirty="0">
              <a:latin typeface="+mj-lt"/>
            </a:endParaRPr>
          </a:p>
        </p:txBody>
      </p:sp>
      <p:sp>
        <p:nvSpPr>
          <p:cNvPr id="11" name="TextBox 10"/>
          <p:cNvSpPr txBox="1"/>
          <p:nvPr/>
        </p:nvSpPr>
        <p:spPr>
          <a:xfrm>
            <a:off x="8305801" y="175729"/>
            <a:ext cx="435119" cy="62250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2 CHRONICLES</a:t>
            </a:r>
            <a:endParaRPr lang="en-US" spc="1000" dirty="0">
              <a:solidFill>
                <a:srgbClr val="000000"/>
              </a:solidFill>
              <a:latin typeface="Arial Black" pitchFamily="34" charset="0"/>
            </a:endParaRPr>
          </a:p>
        </p:txBody>
      </p:sp>
      <p:sp>
        <p:nvSpPr>
          <p:cNvPr id="7" name="TextBox 6"/>
          <p:cNvSpPr txBox="1"/>
          <p:nvPr/>
        </p:nvSpPr>
        <p:spPr>
          <a:xfrm>
            <a:off x="0" y="6096000"/>
            <a:ext cx="6477000" cy="492443"/>
          </a:xfrm>
          <a:prstGeom prst="rect">
            <a:avLst/>
          </a:prstGeom>
          <a:noFill/>
        </p:spPr>
        <p:txBody>
          <a:bodyPr wrap="square" rtlCol="0">
            <a:spAutoFit/>
          </a:bodyPr>
          <a:lstStyle/>
          <a:p>
            <a:pPr algn="r"/>
            <a:r>
              <a:rPr lang="en-US" sz="2600" dirty="0" smtClean="0">
                <a:latin typeface="Magneto" pitchFamily="82" charset="0"/>
              </a:rPr>
              <a:t>Justice David Brewer, 1905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nodeType="withEffect">
                                  <p:stCondLst>
                                    <p:cond delay="0"/>
                                  </p:stCondLst>
                                  <p:iterate type="lt">
                                    <p:tmPct val="10000"/>
                                  </p:iterate>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7"/>
                                        </p:tgtEl>
                                        <p:attrNameLst>
                                          <p:attrName>ppt_y</p:attrName>
                                        </p:attrNameLst>
                                      </p:cBhvr>
                                      <p:tavLst>
                                        <p:tav tm="0">
                                          <p:val>
                                            <p:strVal val="#ppt_y"/>
                                          </p:val>
                                        </p:tav>
                                        <p:tav tm="100000">
                                          <p:val>
                                            <p:strVal val="#ppt_y"/>
                                          </p:val>
                                        </p:tav>
                                      </p:tavLst>
                                    </p:anim>
                                    <p:anim calcmode="lin" valueType="num">
                                      <p:cBhvr>
                                        <p:cTn id="1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nodeType="withEffect">
                                  <p:stCondLst>
                                    <p:cond delay="0"/>
                                  </p:stCondLst>
                                  <p:iterate type="lt">
                                    <p:tmPct val="10000"/>
                                  </p:iterate>
                                  <p:childTnLst>
                                    <p:anim calcmode="lin" valueType="num">
                                      <p:cBhvr>
                                        <p:cTn id="26" dur="500"/>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7"/>
                                        </p:tgtEl>
                                        <p:attrNameLst>
                                          <p:attrName>ppt_y</p:attrName>
                                        </p:attrNameLst>
                                      </p:cBhvr>
                                      <p:tavLst>
                                        <p:tav tm="0">
                                          <p:val>
                                            <p:strVal val="ppt_y"/>
                                          </p:val>
                                        </p:tav>
                                        <p:tav tm="100000">
                                          <p:val>
                                            <p:strVal val="ppt_y"/>
                                          </p:val>
                                        </p:tav>
                                      </p:tavLst>
                                    </p:anim>
                                    <p:anim calcmode="lin" valueType="num">
                                      <p:cBhvr>
                                        <p:cTn id="28" dur="500"/>
                                        <p:tgtEl>
                                          <p:spTgt spid="7"/>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7"/>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theme/theme1.xml><?xml version="1.0" encoding="utf-8"?>
<a:theme xmlns:a="http://schemas.openxmlformats.org/drawingml/2006/main" name="Route_66">
  <a:themeElements>
    <a:clrScheme name="Route 66">
      <a:dk1>
        <a:srgbClr val="FFFFFF"/>
      </a:dk1>
      <a:lt1>
        <a:srgbClr val="FFC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ute 66">
      <a:majorFont>
        <a:latin typeface="Magneto"/>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smtClean="0">
            <a:latin typeface="Magneto" pitchFamily="82"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Route_66</Template>
  <TotalTime>1710</TotalTime>
  <Words>638</Words>
  <Application>Microsoft Office PowerPoint</Application>
  <PresentationFormat>On-screen Show (4:3)</PresentationFormat>
  <Paragraphs>83</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Route_66</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dc:creator>
  <cp:lastModifiedBy>Kathy</cp:lastModifiedBy>
  <cp:revision>138</cp:revision>
  <dcterms:created xsi:type="dcterms:W3CDTF">2009-07-03T11:15:30Z</dcterms:created>
  <dcterms:modified xsi:type="dcterms:W3CDTF">2009-07-06T15:31:30Z</dcterms:modified>
</cp:coreProperties>
</file>